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67" r:id="rId15"/>
    <p:sldId id="268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Tytuł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ymbol zastępczy daty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2" name="Symbol zastępczy zawartośc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4" name="Symbol zastępczy zawartośc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ymbol zastępczy zawartośc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1" name="Tytuł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0C1B49C-5AE9-4890-A6BF-6275B6AE80FB}" type="datetimeFigureOut">
              <a:rPr lang="pl-PL" smtClean="0"/>
              <a:pPr/>
              <a:t>2013-04-05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8CD70A5-A2DC-423E-AF43-1D1C7C126D0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4800" b="1" dirty="0" smtClean="0"/>
              <a:t>GMINA SIERAKOWICE</a:t>
            </a:r>
            <a:endParaRPr lang="pl-PL" sz="4800" b="1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NASZA EKOLOGICZNA</a:t>
            </a: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	Ciągle jeszcze wiele śmieci i zużytych  opakować  spalanych jest  w paleniskach domowych lub przydomowych kotłowniach ,w ognisku na działce lub  w ogrodzie .To zbrodnia ! Jeżeli do ognia trafiają tworzywa sztuczne –butelki po napojach ,i środkach czystości , pojemniki po artykułach spożywczych , woreczki foliowe ,kolorowe czasopisma , tekstylia , guma , plastik ,chemikalia  to w wyników ich spalania trafiają do wdychanego powietrza niewidoczne i często niewyczuwalne węchem </a:t>
            </a:r>
            <a:r>
              <a:rPr lang="pl-PL" dirty="0" err="1" smtClean="0"/>
              <a:t>dioksyny</a:t>
            </a:r>
            <a:r>
              <a:rPr lang="pl-PL" dirty="0" smtClean="0"/>
              <a:t>  i  </a:t>
            </a:r>
            <a:r>
              <a:rPr lang="pl-PL" dirty="0" err="1" smtClean="0"/>
              <a:t>furany</a:t>
            </a:r>
            <a:r>
              <a:rPr lang="pl-PL" dirty="0" smtClean="0"/>
              <a:t> – jedne z najsilniejszych trucizn  występujących  w  przyrodzie . Są one 10.000 razy bardziej trujące niż cyjanek potasu.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NIE SPALAJ ŚMIECI, KONIECZNIE SEGREGUJ</a:t>
            </a:r>
            <a:endParaRPr lang="pl-PL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Zgodnie z ustawą o utrzymaniu czystości i porządku w gminach, wszystkie środki, które zostaną wpłacone przez mieszkańców , zostaną umieszczone na wyodrębnienie rachunku i  w całości przeznaczone na  pokrycie kosztów  związanych z funkcjonowaniem systemu gospodarowania odpadami komunalnymi. W przypadku gdyby pojawiła się nadwyżka – wolne środki – przejdą one na następny rok i pomniejszą koszt odbioru odpadów w następnym roku.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CZY GMINA ,,ZAROBI’’ NA ŚMIECIACH?</a:t>
            </a:r>
            <a:endParaRPr lang="pl-PL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DEBATA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   RELACJE Z DEBATY</a:t>
            </a:r>
          </a:p>
          <a:p>
            <a:pPr>
              <a:buNone/>
            </a:pPr>
            <a:r>
              <a:rPr lang="pl-PL" dirty="0" smtClean="0"/>
              <a:t>	Nasza debata miała miejsce w szkole, w Kamienicy Królewskiej, w sali numer 12. Zaprosiliśmy Panią Dyrektor, klasę piątą z polonistką- Wioletą </a:t>
            </a:r>
            <a:r>
              <a:rPr lang="pl-PL" dirty="0" err="1" smtClean="0"/>
              <a:t>Winczewską</a:t>
            </a:r>
            <a:r>
              <a:rPr lang="pl-PL" dirty="0" smtClean="0"/>
              <a:t>, oraz p. Ewelinę </a:t>
            </a:r>
            <a:r>
              <a:rPr lang="pl-PL" dirty="0" err="1" smtClean="0"/>
              <a:t>Wejer</a:t>
            </a:r>
            <a:r>
              <a:rPr lang="pl-PL" dirty="0" smtClean="0"/>
              <a:t> – uczącą w naszej szkole geografii i przyrody. </a:t>
            </a:r>
          </a:p>
          <a:p>
            <a:pPr>
              <a:buNone/>
            </a:pPr>
            <a:r>
              <a:rPr lang="pl-PL" dirty="0" smtClean="0"/>
              <a:t>	Na początku przeczytałyśmy ważną informację na temat obowiązku segregowania śmieci, jak gromadzimy odpady niebezpieczne, oraz co oznacza znak recyklingu.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" name="Symbol zastępczy zawartości 4" descr="DSCN418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287785"/>
            <a:ext cx="4059238" cy="3044429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l-PL" dirty="0" smtClean="0"/>
              <a:t>	 Debata interesowała szczególnie uczniów, gdyż kiedy pojawiały się pytania natychmiast odpowiadali. Po obejrzeniu prezentacji urządziłyśmy konkurs jak segregujemy śmieci, w jakich pojemnikach powinny się znajdować i jakie wnioski wyciągnęli tego dnia.</a:t>
            </a:r>
          </a:p>
          <a:p>
            <a:pPr>
              <a:buNone/>
            </a:pPr>
            <a:r>
              <a:rPr lang="pl-PL" dirty="0" smtClean="0"/>
              <a:t>	Na końcu debaty uczniowie przedstawiali swoje projekty, a wychodząc  odszywali od nas mały poczęstunek.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" name="Symbol zastępczy zawartości 4" descr="Bez tytułu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279468"/>
            <a:ext cx="4059238" cy="306106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Śmieci nie należy palić, lecz segregować, gdyż szkodzi to środowisku</a:t>
            </a:r>
          </a:p>
          <a:p>
            <a:r>
              <a:rPr lang="pl-PL" dirty="0" smtClean="0"/>
              <a:t>Powinniśmy dbać o nasze otoczenie</a:t>
            </a:r>
          </a:p>
          <a:p>
            <a:r>
              <a:rPr lang="pl-PL" dirty="0" smtClean="0"/>
              <a:t>Zacznijmy zbierać nakrętki, baterie, oraz puszki, ponieważ możemy pomóc niepełnosprawnym dzieciom</a:t>
            </a:r>
          </a:p>
          <a:p>
            <a:r>
              <a:rPr lang="pl-PL" dirty="0" smtClean="0"/>
              <a:t>Żeby w naszej gminie było czyściejsze powietrze, sadźmy drzewa</a:t>
            </a:r>
          </a:p>
          <a:p>
            <a:r>
              <a:rPr lang="pl-PL" dirty="0" smtClean="0"/>
              <a:t>Oszczędzajmy wodę oraz energię, ponieważ wiąże się to z kosztami i nie tylko.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WNIOSKI:</a:t>
            </a:r>
            <a:endParaRPr lang="pl-PL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Klaudia Szczypior i Rozalia Wenta</a:t>
            </a:r>
          </a:p>
          <a:p>
            <a:r>
              <a:rPr lang="pl-PL" dirty="0" smtClean="0"/>
              <a:t>Z klasy I ,,a” </a:t>
            </a:r>
            <a:r>
              <a:rPr lang="pl-PL" dirty="0" err="1" smtClean="0"/>
              <a:t>gim</a:t>
            </a:r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Wykonały :</a:t>
            </a:r>
            <a:endParaRPr lang="pl-PL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Ważne informacje o śmieciach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143372" y="1524000"/>
            <a:ext cx="4564764" cy="45720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pl-PL" dirty="0" smtClean="0"/>
              <a:t>Szkło może zostać wykorzystane jako surowiec wtórny lub powtórne użyte;</a:t>
            </a:r>
          </a:p>
          <a:p>
            <a:pPr>
              <a:buFontTx/>
              <a:buChar char="-"/>
            </a:pPr>
            <a:r>
              <a:rPr lang="pl-PL" dirty="0" smtClean="0"/>
              <a:t>Zbierając papier, który nadaje się do ponownego wykorzystania, oszczędzamy środowisko i pieniądze. Opakowania z papieru i tektury mogą być powtórnie wykorzystane do produkcji   m.in.: ręczników jednorazowych i przemysłowych, papieru toaletowego, gazetowego;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9" name="Symbol zastępczy zawartości 8" descr="2013-03-11 17.18.5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72319" y="1524000"/>
            <a:ext cx="3357576" cy="4476768"/>
          </a:xfr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59936" cy="516733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-materiały z tworzywa sztucznego nie ulegają rozkładowi, ale część z nich można wykorzystać powtórnie np.: ze starego zużytego plastiku można wykonać worki na śmieci, korki do butelek, doniczki czy meble ogrodowe.</a:t>
            </a:r>
            <a:endParaRPr lang="pl-PL" dirty="0"/>
          </a:p>
        </p:txBody>
      </p:sp>
      <p:pic>
        <p:nvPicPr>
          <p:cNvPr id="8" name="Symbol zastępczy zawartości 6" descr="indek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8" y="2786058"/>
            <a:ext cx="3409950" cy="1343025"/>
          </a:xfr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Oszczędzanie wody w domu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Przeciętnie jeden człowiek zużywa średnio od 150 do 200 litrów wody dziennie, z czego tylko ok. 10-20 litrów wykorzystuje do picia i przygotowywania posiłków.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Zużywamy zbyt dużo wody, a jej ceny systematycznie rosną. W ciągu ostatnich 2 lat w Polsce rachunki za wodę wzrosły o ponad 40% i wszystko wskazuje na to, że w najbliższych latach ceny  wody i energii nadal będą rosnąć. </a:t>
            </a:r>
            <a:endParaRPr lang="pl-PL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Oszczędzanie energii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KUCHNIE ELEKTRYCZNE:</a:t>
            </a:r>
          </a:p>
          <a:p>
            <a:r>
              <a:rPr lang="pl-PL" dirty="0" smtClean="0"/>
              <a:t>należy gotować w małej ilości wody w zamkniętych naczyniach;</a:t>
            </a:r>
          </a:p>
          <a:p>
            <a:r>
              <a:rPr lang="pl-PL" dirty="0" smtClean="0"/>
              <a:t>do potraw o długim czasie gotowania powinno się wykorzystywać szybkowar (zaoszczędzamy w ten sposób 70% czasu i około 40% energii);</a:t>
            </a:r>
          </a:p>
          <a:p>
            <a:r>
              <a:rPr lang="pl-PL" dirty="0" smtClean="0"/>
              <a:t>garnki, patelnie powinny mieć dno gładkie i dobrze przewodzące ciepło</a:t>
            </a:r>
          </a:p>
          <a:p>
            <a:r>
              <a:rPr lang="pl-PL" dirty="0" smtClean="0"/>
              <a:t>wielkość garnka winna być dopasowana do wielkości płyty grzejnej (średnica garnka powinna być o 2 cm większa od średnicy płyty grzejnej);</a:t>
            </a:r>
          </a:p>
          <a:p>
            <a:r>
              <a:rPr lang="pl-PL" dirty="0" smtClean="0"/>
              <a:t>można wykorzystać już dostarczoną energię cieplną i wyłączać płytę grzejną już na 10 min. przed końcem gotowania;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b="1" dirty="0" smtClean="0"/>
              <a:t>LODÓWKA, CHŁODZIARKA, ZAMRAŻARKA</a:t>
            </a:r>
            <a:r>
              <a:rPr lang="pl-PL" dirty="0" smtClean="0"/>
              <a:t>:</a:t>
            </a:r>
          </a:p>
          <a:p>
            <a:r>
              <a:rPr lang="pl-PL" dirty="0" smtClean="0"/>
              <a:t>lodówkę należy często odmrażać;</a:t>
            </a:r>
          </a:p>
          <a:p>
            <a:r>
              <a:rPr lang="pl-PL" dirty="0" smtClean="0"/>
              <a:t>należy dbać o prawidłowy stan uszczelek;</a:t>
            </a:r>
          </a:p>
          <a:p>
            <a:r>
              <a:rPr lang="pl-PL" dirty="0" smtClean="0"/>
              <a:t>zamrażarki nie powinno się otwierać zbyt często;</a:t>
            </a:r>
          </a:p>
          <a:p>
            <a:r>
              <a:rPr lang="pl-PL" dirty="0" smtClean="0"/>
              <a:t>lodówka powinna być ustawiona z dala od wszelkich źródeł ciepła i nie powinna być narażona na bezpośrednie promieniowanie słoneczne;</a:t>
            </a:r>
          </a:p>
          <a:p>
            <a:r>
              <a:rPr lang="pl-PL" dirty="0" smtClean="0"/>
              <a:t>do lodówki wkładamy tylko potrawy ochłodzone i w miarę możliwości w szczelnych pojemnikach;</a:t>
            </a:r>
          </a:p>
          <a:p>
            <a:r>
              <a:rPr lang="pl-PL" dirty="0" smtClean="0"/>
              <a:t>krata skraplacza lodówki nie może być przykryta;</a:t>
            </a:r>
          </a:p>
          <a:p>
            <a:r>
              <a:rPr lang="pl-PL" dirty="0" smtClean="0"/>
              <a:t>kupując chłodziarko-zamrażarkę w klasie energetycznej B zamiast w C możesz zaoszczędzić około 26% energii elektrycznej;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DROBNY SPRZĘT AGD</a:t>
            </a:r>
            <a:r>
              <a:rPr lang="pl-PL" dirty="0" smtClean="0"/>
              <a:t>:</a:t>
            </a:r>
          </a:p>
          <a:p>
            <a:r>
              <a:rPr lang="pl-PL" dirty="0" smtClean="0"/>
              <a:t>małe ilości wody należy ogrzać grzałką elektryczną lub czajnikiem elektrycznym</a:t>
            </a:r>
          </a:p>
          <a:p>
            <a:r>
              <a:rPr lang="pl-PL" dirty="0" smtClean="0"/>
              <a:t>usuwając systematycznie kamień w naczyniach do gotowania wody można zaoszczędzić około 10% energii</a:t>
            </a:r>
          </a:p>
          <a:p>
            <a:r>
              <a:rPr lang="pl-PL" dirty="0" smtClean="0"/>
              <a:t>należy gotować tylko taką ilość wody, jaka jest aktualnie potrzebna</a:t>
            </a:r>
          </a:p>
          <a:p>
            <a:r>
              <a:rPr lang="pl-PL" dirty="0" smtClean="0"/>
              <a:t>przygotowanie kawy czy herbaty w ekspresie wymaga mniejszej ilości energii niż gotowanie wody w czajniku na płycie grzewczej lub kuchni gazowej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OŚWIETLENIE:</a:t>
            </a:r>
          </a:p>
          <a:p>
            <a:r>
              <a:rPr lang="pl-PL" dirty="0" smtClean="0"/>
              <a:t>w miejscach, gdzie przez dłuższy czas korzystamy z oświetlenia (powyżej 2 godzin) należy stosować żarówki energooszczędne (lampy fluorescencyjne i kompaktowe są bardziej ekonomiczne od normalnej żarówki)</a:t>
            </a:r>
          </a:p>
          <a:p>
            <a:r>
              <a:rPr lang="pl-PL" dirty="0" smtClean="0"/>
              <a:t>przy krótkim czasie świecenia należy stosować tradycyjne żarówki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GRZEJNIKI ELEKTRYCZNE:</a:t>
            </a:r>
          </a:p>
          <a:p>
            <a:r>
              <a:rPr lang="pl-PL" dirty="0" smtClean="0"/>
              <a:t>przy wykorzystywaniu odbiorników elektrycznych do ogrzewania pomieszczeń należy korzystać z urządzeń sterujących ich pracą głównie programatorów cyfrowych. Urządzenia te umożliwiają automatyczne załączanie i wyłączanie odbiorników elektrycznych oraz pozwalają zaprogramować cykl pracy urządzenia w określonych godzinach doby np.: pobór energii elektrycznej w tańszej strefie. Najbardziej efektywne są nowoczesne piece akumulacyjne z dynamicznym rozładowaniem.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 smtClean="0"/>
              <a:t>ZMYWARKA:</a:t>
            </a:r>
          </a:p>
          <a:p>
            <a:r>
              <a:rPr lang="pl-PL" dirty="0" smtClean="0"/>
              <a:t>przed włożeniem naczyń do zmywarki należy usunąć resztki jedzenia</a:t>
            </a:r>
          </a:p>
          <a:p>
            <a:r>
              <a:rPr lang="pl-PL" dirty="0" smtClean="0"/>
              <a:t>należy uruchamiać zmywarkę, gdy jest pełna</a:t>
            </a:r>
          </a:p>
          <a:p>
            <a:r>
              <a:rPr lang="pl-PL" dirty="0" smtClean="0"/>
              <a:t>jeśli płuczesz naczynia przed włożeniem ich do zmywarki korzystaj z chłodnej wody</a:t>
            </a:r>
          </a:p>
          <a:p>
            <a:r>
              <a:rPr lang="pl-PL" dirty="0" smtClean="0"/>
              <a:t>należy ustawiać naczynia zgodnie z instrukcją producenta zmywarki</a:t>
            </a:r>
          </a:p>
          <a:p>
            <a:r>
              <a:rPr lang="pl-PL" dirty="0" smtClean="0"/>
              <a:t>należy używać oszczędnego programu suszenia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72881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 </a:t>
            </a:r>
            <a:r>
              <a:rPr lang="pl-PL" b="1" dirty="0" smtClean="0"/>
              <a:t>WYWIAD Z DYREKTOREM OCHRONY ŚRODOWISKA – MARIUSZ LASKA 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500034" y="2000240"/>
            <a:ext cx="8176422" cy="407193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-SEGREGACJA-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	Powinniśmy segregować śmieci, ponieważ od lipca tego roku trzeba będzie (początkowo wypowiedzieć umowę z firmą wywozową) płacić więcej za odpady nieposegregowane.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4648200" y="4509120"/>
            <a:ext cx="2228056" cy="1586880"/>
          </a:xfrm>
        </p:spPr>
        <p:txBody>
          <a:bodyPr>
            <a:normAutofit/>
          </a:bodyPr>
          <a:lstStyle/>
          <a:p>
            <a:endParaRPr lang="pl-PL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-SOLARY-</a:t>
            </a:r>
            <a:endParaRPr lang="pl-PL" dirty="0"/>
          </a:p>
        </p:txBody>
      </p:sp>
      <p:pic>
        <p:nvPicPr>
          <p:cNvPr id="6" name="Symbol zastępczy zawartości 5" descr="solary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3786213" cy="3286147"/>
          </a:xfrm>
        </p:spPr>
      </p:pic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Baterie słoneczne pomagają nam zużywać mniej energii, oraz zaoszczędzić pieniądze. </a:t>
            </a:r>
          </a:p>
          <a:p>
            <a:pPr>
              <a:buNone/>
            </a:pPr>
            <a:r>
              <a:rPr lang="pl-PL" dirty="0" smtClean="0"/>
              <a:t>	Gmina może dofinansować nawet 75% kwoty.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412</TotalTime>
  <Words>581</Words>
  <Application>Microsoft Office PowerPoint</Application>
  <PresentationFormat>Pokaz na ekranie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Papier</vt:lpstr>
      <vt:lpstr>NASZA EKOLOGICZNA</vt:lpstr>
      <vt:lpstr>Ważne informacje o śmieciach</vt:lpstr>
      <vt:lpstr>Prezentacja programu PowerPoint</vt:lpstr>
      <vt:lpstr>Oszczędzanie wody w domu</vt:lpstr>
      <vt:lpstr>Oszczędzanie energii</vt:lpstr>
      <vt:lpstr>Prezentacja programu PowerPoint</vt:lpstr>
      <vt:lpstr>Prezentacja programu PowerPoint</vt:lpstr>
      <vt:lpstr> WYWIAD Z DYREKTOREM OCHRONY ŚRODOWISKA – MARIUSZ LASKA  </vt:lpstr>
      <vt:lpstr> -SOLARY-</vt:lpstr>
      <vt:lpstr>NIE SPALAJ ŚMIECI, KONIECZNIE SEGREGUJ</vt:lpstr>
      <vt:lpstr>CZY GMINA ,,ZAROBI’’ NA ŚMIECIACH?</vt:lpstr>
      <vt:lpstr>DEBATA</vt:lpstr>
      <vt:lpstr>Prezentacja programu PowerPoint</vt:lpstr>
      <vt:lpstr>WNIOSKI:</vt:lpstr>
      <vt:lpstr>Wykonały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RÓZIA</dc:creator>
  <cp:lastModifiedBy>Bartłomiej Leszk</cp:lastModifiedBy>
  <cp:revision>45</cp:revision>
  <dcterms:created xsi:type="dcterms:W3CDTF">2013-03-13T15:04:53Z</dcterms:created>
  <dcterms:modified xsi:type="dcterms:W3CDTF">2013-04-05T19:26:26Z</dcterms:modified>
</cp:coreProperties>
</file>