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FCE944-A4C7-4B84-A0BA-C02A575C093B}" type="datetimeFigureOut">
              <a:rPr lang="pl-PL" smtClean="0"/>
              <a:t>2014-04-01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604955-A5D7-4259-8718-8064D95EE8A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,,Nie tylko wybory - jak młodzi mogą wpływać na rzeczywistość i aktywnie uczestniczyć w demokracji?”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971600" y="4437112"/>
            <a:ext cx="7308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Nasze wnioski i pomysły:</a:t>
            </a:r>
            <a:endParaRPr lang="pl-P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Młodzi ludzie mają </a:t>
            </a:r>
            <a:r>
              <a:rPr lang="pl-PL" sz="2800" dirty="0"/>
              <a:t>prawo do pełnego dostępu </a:t>
            </a:r>
            <a:r>
              <a:rPr lang="pl-PL" sz="2800" dirty="0" smtClean="0"/>
              <a:t>do informacji </a:t>
            </a:r>
            <a:r>
              <a:rPr lang="pl-PL" sz="2800" dirty="0" smtClean="0"/>
              <a:t>publicznych.</a:t>
            </a:r>
            <a:endParaRPr lang="pl-PL" sz="2800" dirty="0" smtClean="0"/>
          </a:p>
          <a:p>
            <a:pPr algn="ctr"/>
            <a:r>
              <a:rPr lang="pl-PL" sz="2800" dirty="0" smtClean="0"/>
              <a:t>Młodzież  ma wpływ na opinię publiczną  np. poprzez artykuły prasowe, </a:t>
            </a:r>
            <a:r>
              <a:rPr lang="pl-PL" sz="2800" dirty="0" smtClean="0"/>
              <a:t>Internet. </a:t>
            </a:r>
            <a:endParaRPr lang="pl-PL" sz="2800" dirty="0" smtClean="0"/>
          </a:p>
          <a:p>
            <a:pPr algn="ctr"/>
            <a:r>
              <a:rPr lang="pl-PL" sz="2800" dirty="0" smtClean="0"/>
              <a:t>Politycy nie dbają w należyty sposób </a:t>
            </a:r>
            <a:br>
              <a:rPr lang="pl-PL" sz="2800" dirty="0" smtClean="0"/>
            </a:br>
            <a:r>
              <a:rPr lang="pl-PL" sz="2800" dirty="0" smtClean="0"/>
              <a:t>o młodzież, większość z nich posługuję się  niezrozumiałym językiem  ich programy nie zawierają propozycji, które </a:t>
            </a:r>
            <a:r>
              <a:rPr lang="pl-PL" sz="2800" dirty="0" smtClean="0"/>
              <a:t>mogłyby zainteresować młodych ludzi.</a:t>
            </a:r>
            <a:endParaRPr lang="pl-PL" sz="28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/>
                </a:solidFill>
              </a:rPr>
              <a:t>Wnioski ogólne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/>
            <a:r>
              <a:rPr lang="pl-PL" sz="2800" dirty="0"/>
              <a:t>Większość ludzi młodych </a:t>
            </a:r>
            <a:r>
              <a:rPr lang="pl-PL" sz="2800" dirty="0" smtClean="0"/>
              <a:t>twierdzi, że </a:t>
            </a:r>
            <a:r>
              <a:rPr lang="pl-PL" sz="2800" dirty="0"/>
              <a:t>jeden głos nie jest w stanie nic </a:t>
            </a:r>
            <a:r>
              <a:rPr lang="pl-PL" sz="2800" dirty="0" smtClean="0"/>
              <a:t>zmienić.</a:t>
            </a:r>
            <a:endParaRPr lang="pl-PL" sz="2800" dirty="0"/>
          </a:p>
          <a:p>
            <a:pPr algn="ctr"/>
            <a:r>
              <a:rPr lang="pl-PL" sz="2800" dirty="0"/>
              <a:t>Ludzie młodzi są bardziej kreatywni, dzięki czemu mogą więcej wnieść w życie </a:t>
            </a:r>
            <a:r>
              <a:rPr lang="pl-PL" sz="2800" dirty="0" smtClean="0"/>
              <a:t>publiczne.</a:t>
            </a:r>
            <a:endParaRPr lang="pl-PL" sz="2800" dirty="0"/>
          </a:p>
          <a:p>
            <a:pPr algn="ctr"/>
            <a:r>
              <a:rPr lang="pl-PL" sz="2800" dirty="0" smtClean="0"/>
              <a:t>Młodzież nie ma wzorców, autorytetów </a:t>
            </a:r>
            <a:r>
              <a:rPr lang="pl-PL" sz="2800" dirty="0" smtClean="0"/>
              <a:t>politycznych.</a:t>
            </a:r>
            <a:endParaRPr lang="pl-PL" sz="28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pPr>
              <a:buNone/>
            </a:pPr>
            <a:endParaRPr lang="pl-PL" sz="3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sz="2400" dirty="0" smtClean="0"/>
              <a:t>Zaaranżowanie gminnej konferencji  (dla przedstawicieli szkół gimnazjalnych z gminy Sierakowice</a:t>
            </a:r>
            <a:r>
              <a:rPr lang="pl-PL" sz="2400" dirty="0" smtClean="0"/>
              <a:t>), </a:t>
            </a:r>
            <a:r>
              <a:rPr lang="pl-PL" sz="2400" dirty="0" smtClean="0"/>
              <a:t>mającej na celu zachęcenie młodych ludzi do uczestnictwa w życiu demokratycznym</a:t>
            </a:r>
            <a:r>
              <a:rPr lang="pl-PL" sz="2400" dirty="0"/>
              <a:t>. </a:t>
            </a:r>
            <a:r>
              <a:rPr lang="pl-PL" sz="2400" dirty="0" smtClean="0"/>
              <a:t>Przedstawienie propozycji założenia  na </a:t>
            </a:r>
            <a:r>
              <a:rPr lang="pl-PL" sz="2400" dirty="0"/>
              <a:t>terenie naszej gminy Młodzieżowej  Rady </a:t>
            </a:r>
            <a:r>
              <a:rPr lang="pl-PL" sz="2400" dirty="0" smtClean="0"/>
              <a:t>Gminy.</a:t>
            </a:r>
            <a:endParaRPr lang="pl-PL" sz="2400" dirty="0" smtClean="0"/>
          </a:p>
          <a:p>
            <a:pPr algn="ctr"/>
            <a:r>
              <a:rPr lang="pl-PL" sz="2400" dirty="0" smtClean="0"/>
              <a:t>Zainicjowanie  konkursu </a:t>
            </a:r>
            <a:r>
              <a:rPr lang="pl-PL" sz="2400" dirty="0"/>
              <a:t>„Młody wójt</a:t>
            </a:r>
            <a:r>
              <a:rPr lang="pl-PL" sz="2400" dirty="0" smtClean="0"/>
              <a:t>”, </a:t>
            </a:r>
            <a:r>
              <a:rPr lang="pl-PL" sz="2400" dirty="0" smtClean="0"/>
              <a:t>polegającego na  wybraniu najbardziej zaangażowanego w życie społeczne ucznia, który przez jeden dzień będzie </a:t>
            </a:r>
            <a:r>
              <a:rPr lang="pl-PL" sz="2400" dirty="0" smtClean="0"/>
              <a:t>obserwatorem działań</a:t>
            </a:r>
            <a:r>
              <a:rPr lang="pl-PL" sz="2400" dirty="0" smtClean="0"/>
              <a:t> wójta.</a:t>
            </a:r>
            <a:endParaRPr lang="pl-PL" sz="2400" dirty="0"/>
          </a:p>
          <a:p>
            <a:pPr algn="ctr"/>
            <a:r>
              <a:rPr lang="pl-PL" sz="2400" dirty="0" smtClean="0"/>
              <a:t>Organizowanie spotkań z radnymi </a:t>
            </a:r>
            <a:r>
              <a:rPr lang="pl-PL" sz="2400" dirty="0"/>
              <a:t>i </a:t>
            </a:r>
            <a:r>
              <a:rPr lang="pl-PL" sz="2400" dirty="0" smtClean="0"/>
              <a:t>ekspertami.</a:t>
            </a:r>
            <a:endParaRPr lang="pl-PL" sz="2400" dirty="0"/>
          </a:p>
          <a:p>
            <a:pPr algn="ctr"/>
            <a:r>
              <a:rPr lang="pl-PL" sz="2400" dirty="0" smtClean="0"/>
              <a:t>Organizacja </a:t>
            </a:r>
            <a:r>
              <a:rPr lang="pl-PL" sz="2400" dirty="0" smtClean="0"/>
              <a:t>dla uczniów szkoły cyklicznych </a:t>
            </a:r>
            <a:r>
              <a:rPr lang="pl-PL" sz="2400" dirty="0" smtClean="0"/>
              <a:t>lekcji o samorządzie </a:t>
            </a:r>
            <a:r>
              <a:rPr lang="pl-PL" sz="2400" dirty="0" smtClean="0"/>
              <a:t>.</a:t>
            </a:r>
          </a:p>
          <a:p>
            <a:pPr algn="ctr"/>
            <a:r>
              <a:rPr lang="pl-PL" sz="2400" dirty="0"/>
              <a:t>Udział w akcjach, kampaniach np. „Młodzi Głosują</a:t>
            </a:r>
            <a:r>
              <a:rPr lang="pl-PL" sz="2400" dirty="0" smtClean="0"/>
              <a:t>”.</a:t>
            </a:r>
          </a:p>
          <a:p>
            <a:pPr algn="ctr"/>
            <a:r>
              <a:rPr lang="pl-PL" sz="2400" dirty="0"/>
              <a:t>Aktywizacja osób </a:t>
            </a:r>
            <a:r>
              <a:rPr lang="pl-PL" sz="2400" dirty="0" smtClean="0"/>
              <a:t>pełnoletnich </a:t>
            </a:r>
            <a:r>
              <a:rPr lang="pl-PL" sz="2400" dirty="0"/>
              <a:t>poprzez organizację kampanii  </a:t>
            </a:r>
            <a:r>
              <a:rPr lang="pl-PL" sz="2400" dirty="0" smtClean="0"/>
              <a:t>informacyjno-edukacyjnych. </a:t>
            </a:r>
            <a:endParaRPr lang="pl-PL" sz="2400" dirty="0"/>
          </a:p>
          <a:p>
            <a:pPr algn="ctr"/>
            <a:endParaRPr lang="pl-PL" sz="24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1"/>
                </a:solidFill>
              </a:rPr>
              <a:t>Nasze wnioski i pomysły:</a:t>
            </a:r>
            <a:endParaRPr lang="pl-PL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sz="2400" dirty="0" smtClean="0"/>
              <a:t>Zaangażowanie  ludzi młodych </a:t>
            </a:r>
            <a:r>
              <a:rPr lang="pl-PL" sz="2400" dirty="0" smtClean="0"/>
              <a:t>w działalność lokalnych stowarzyszeń. </a:t>
            </a:r>
            <a:r>
              <a:rPr lang="pl-PL" sz="2400" dirty="0" smtClean="0"/>
              <a:t>Uczniowie nie wiedzą, że mogą zapisywać się do lokalnych organizacji (akcja </a:t>
            </a:r>
            <a:r>
              <a:rPr lang="pl-PL" sz="2400" dirty="0" err="1" smtClean="0"/>
              <a:t>informacjno</a:t>
            </a:r>
            <a:r>
              <a:rPr lang="pl-PL" sz="2400" dirty="0" smtClean="0"/>
              <a:t>-edukacyjna</a:t>
            </a:r>
            <a:r>
              <a:rPr lang="pl-PL" sz="2400" dirty="0" smtClean="0"/>
              <a:t>).</a:t>
            </a:r>
            <a:endParaRPr lang="pl-PL" sz="2400" dirty="0" smtClean="0"/>
          </a:p>
          <a:p>
            <a:pPr algn="ctr"/>
            <a:r>
              <a:rPr lang="pl-PL" sz="2400" dirty="0" smtClean="0"/>
              <a:t>Opracowanie metod aktywizujących młodzież do udziału w życiu społecznym </a:t>
            </a:r>
            <a:r>
              <a:rPr lang="pl-PL" sz="2400" dirty="0"/>
              <a:t>i</a:t>
            </a:r>
            <a:r>
              <a:rPr lang="pl-PL" sz="2400" dirty="0" smtClean="0"/>
              <a:t> </a:t>
            </a:r>
            <a:r>
              <a:rPr lang="pl-PL" sz="2400" dirty="0" smtClean="0"/>
              <a:t>politycznym.</a:t>
            </a:r>
            <a:endParaRPr lang="pl-PL" sz="2400" dirty="0" smtClean="0"/>
          </a:p>
          <a:p>
            <a:pPr algn="ctr"/>
            <a:r>
              <a:rPr lang="pl-PL" sz="2400" dirty="0" smtClean="0"/>
              <a:t>Promocja „aktywnego obywatela” </a:t>
            </a:r>
            <a:r>
              <a:rPr lang="pl-PL" sz="2400" dirty="0" err="1" smtClean="0"/>
              <a:t>eurowybory</a:t>
            </a:r>
            <a:r>
              <a:rPr lang="pl-PL" sz="2400" dirty="0" smtClean="0"/>
              <a:t>.</a:t>
            </a:r>
            <a:endParaRPr lang="pl-PL" sz="2400" dirty="0" smtClean="0"/>
          </a:p>
          <a:p>
            <a:pPr algn="ctr"/>
            <a:r>
              <a:rPr lang="pl-PL" sz="2400" dirty="0" smtClean="0"/>
              <a:t>Wymiana informacji między szkołami </a:t>
            </a:r>
            <a:r>
              <a:rPr lang="pl-PL" sz="2400" dirty="0" smtClean="0"/>
              <a:t>dotycząca </a:t>
            </a:r>
            <a:r>
              <a:rPr lang="pl-PL" sz="2400" dirty="0" smtClean="0"/>
              <a:t>podejmowanych działań przez Samorządy </a:t>
            </a:r>
            <a:r>
              <a:rPr lang="pl-PL" sz="2400" dirty="0" smtClean="0"/>
              <a:t>Szkolne.</a:t>
            </a:r>
            <a:endParaRPr lang="pl-PL" sz="2400" dirty="0" smtClean="0"/>
          </a:p>
          <a:p>
            <a:pPr algn="ctr"/>
            <a:r>
              <a:rPr lang="pl-PL" sz="2400" dirty="0" smtClean="0"/>
              <a:t>Zwiększenie poziomu edukacji obywatelskiej w szkole </a:t>
            </a:r>
            <a:r>
              <a:rPr lang="pl-PL" sz="2400" dirty="0" smtClean="0"/>
              <a:t>podstawowej </a:t>
            </a:r>
            <a:r>
              <a:rPr lang="pl-PL" sz="2400" dirty="0" smtClean="0"/>
              <a:t>i </a:t>
            </a:r>
            <a:r>
              <a:rPr lang="pl-PL" sz="2400" dirty="0"/>
              <a:t>g</a:t>
            </a:r>
            <a:r>
              <a:rPr lang="pl-PL" sz="2400" dirty="0" smtClean="0"/>
              <a:t>imnazjum.</a:t>
            </a:r>
            <a:endParaRPr lang="pl-PL" sz="2400" dirty="0" smtClean="0"/>
          </a:p>
          <a:p>
            <a:pPr algn="ctr"/>
            <a:r>
              <a:rPr lang="pl-PL" sz="2400" dirty="0" smtClean="0"/>
              <a:t>Udział w życiu politycznym jest nieatrakcyjny dla młodego </a:t>
            </a:r>
            <a:r>
              <a:rPr lang="pl-PL" sz="2400" dirty="0" smtClean="0"/>
              <a:t>człowieka.</a:t>
            </a:r>
            <a:endParaRPr lang="pl-PL" sz="2400" dirty="0" smtClean="0"/>
          </a:p>
          <a:p>
            <a:pPr algn="ctr"/>
            <a:r>
              <a:rPr lang="pl-PL" sz="2400" dirty="0" smtClean="0"/>
              <a:t>Uczestniczenie młodych ludzi w sesjach Rady </a:t>
            </a:r>
            <a:r>
              <a:rPr lang="pl-PL" sz="2400" dirty="0" smtClean="0"/>
              <a:t>Gminy.</a:t>
            </a:r>
            <a:endParaRPr lang="pl-PL" sz="2400" dirty="0" smtClean="0"/>
          </a:p>
          <a:p>
            <a:pPr algn="ctr"/>
            <a:r>
              <a:rPr lang="pl-PL" sz="2400" dirty="0" smtClean="0"/>
              <a:t>Przeprowadzone badania w formie ankiet wykazały brak zaangażowania rodziców w przekazywaniu doświadczeń społecznych i politycznych  </a:t>
            </a:r>
            <a:r>
              <a:rPr lang="pl-PL" sz="2400" dirty="0" smtClean="0"/>
              <a:t>dzieciom.</a:t>
            </a:r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/>
          </a:p>
        </p:txBody>
      </p:sp>
      <p:sp>
        <p:nvSpPr>
          <p:cNvPr id="4" name="Prostokąt 3"/>
          <p:cNvSpPr/>
          <p:nvPr/>
        </p:nvSpPr>
        <p:spPr>
          <a:xfrm>
            <a:off x="4283968" y="59346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291</Words>
  <Application>Microsoft Office PowerPoint</Application>
  <PresentationFormat>Pokaz na ekranie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Hol</vt:lpstr>
      <vt:lpstr>,,Nie tylko wybory - jak młodzi mogą wpływać na rzeczywistość i aktywnie uczestniczyć w demokracji?” </vt:lpstr>
      <vt:lpstr>Wnioski ogólne</vt:lpstr>
      <vt:lpstr>Prezentacja programu PowerPoint</vt:lpstr>
      <vt:lpstr>Nasze wnioski i pomysły: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NASZE WNIOSKI I POMYSŁY</dc:title>
  <dc:creator>Oliwia xD</dc:creator>
  <cp:lastModifiedBy>Bartłomiej Leszk</cp:lastModifiedBy>
  <cp:revision>29</cp:revision>
  <dcterms:created xsi:type="dcterms:W3CDTF">2014-03-26T18:14:18Z</dcterms:created>
  <dcterms:modified xsi:type="dcterms:W3CDTF">2014-04-01T09:40:26Z</dcterms:modified>
</cp:coreProperties>
</file>