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1" r:id="rId3"/>
    <p:sldId id="257" r:id="rId4"/>
    <p:sldId id="281" r:id="rId5"/>
    <p:sldId id="259" r:id="rId6"/>
    <p:sldId id="260" r:id="rId7"/>
    <p:sldId id="261" r:id="rId8"/>
    <p:sldId id="262" r:id="rId9"/>
    <p:sldId id="263" r:id="rId10"/>
    <p:sldId id="264" r:id="rId11"/>
    <p:sldId id="271" r:id="rId12"/>
    <p:sldId id="266" r:id="rId13"/>
    <p:sldId id="267" r:id="rId14"/>
    <p:sldId id="268" r:id="rId15"/>
    <p:sldId id="269" r:id="rId16"/>
    <p:sldId id="270" r:id="rId17"/>
    <p:sldId id="280" r:id="rId18"/>
    <p:sldId id="279" r:id="rId19"/>
    <p:sldId id="278" r:id="rId20"/>
    <p:sldId id="277" r:id="rId21"/>
    <p:sldId id="282" r:id="rId22"/>
    <p:sldId id="283" r:id="rId23"/>
    <p:sldId id="284" r:id="rId24"/>
    <p:sldId id="285" r:id="rId25"/>
    <p:sldId id="287" r:id="rId26"/>
    <p:sldId id="288" r:id="rId27"/>
    <p:sldId id="289" r:id="rId28"/>
    <p:sldId id="292" r:id="rId29"/>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A3B78DB4-8391-4DAF-8B92-A4C51ED856EA}">
          <p14:sldIdLst>
            <p14:sldId id="256"/>
            <p14:sldId id="291"/>
            <p14:sldId id="257"/>
            <p14:sldId id="281"/>
            <p14:sldId id="259"/>
            <p14:sldId id="260"/>
            <p14:sldId id="261"/>
            <p14:sldId id="262"/>
            <p14:sldId id="263"/>
            <p14:sldId id="264"/>
            <p14:sldId id="271"/>
            <p14:sldId id="266"/>
            <p14:sldId id="267"/>
            <p14:sldId id="268"/>
            <p14:sldId id="269"/>
            <p14:sldId id="270"/>
            <p14:sldId id="280"/>
            <p14:sldId id="279"/>
            <p14:sldId id="278"/>
            <p14:sldId id="277"/>
            <p14:sldId id="282"/>
            <p14:sldId id="283"/>
            <p14:sldId id="284"/>
            <p14:sldId id="285"/>
            <p14:sldId id="287"/>
            <p14:sldId id="288"/>
            <p14:sldId id="289"/>
            <p14:sldId id="292"/>
          </p14:sldIdLst>
        </p14:section>
        <p14:section name="Sekcja bez tytułu" id="{0E8AFE62-BD81-4E51-AD28-E30826CC17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4" autoAdjust="0"/>
    <p:restoredTop sz="94660"/>
  </p:normalViewPr>
  <p:slideViewPr>
    <p:cSldViewPr>
      <p:cViewPr varScale="1">
        <p:scale>
          <a:sx n="87" d="100"/>
          <a:sy n="87" d="100"/>
        </p:scale>
        <p:origin x="-103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pic>
        <p:nvPicPr>
          <p:cNvPr id="9" name="Picture 8" descr="Fresh title.png"/>
          <p:cNvPicPr>
            <a:picLocks noChangeAspect="1"/>
          </p:cNvPicPr>
          <p:nvPr/>
        </p:nvPicPr>
        <p:blipFill>
          <a:blip r:embed="rId2"/>
          <a:srcRect b="39770"/>
          <a:stretch>
            <a:fillRect/>
          </a:stretch>
        </p:blipFill>
        <p:spPr>
          <a:xfrm>
            <a:off x="377" y="1566826"/>
            <a:ext cx="9143245" cy="2243174"/>
          </a:xfrm>
          <a:prstGeom prst="rect">
            <a:avLst/>
          </a:prstGeom>
        </p:spPr>
      </p:pic>
      <p:sp>
        <p:nvSpPr>
          <p:cNvPr id="2" name="Title 1"/>
          <p:cNvSpPr>
            <a:spLocks noGrp="1"/>
          </p:cNvSpPr>
          <p:nvPr>
            <p:ph type="ctrTitle"/>
          </p:nvPr>
        </p:nvSpPr>
        <p:spPr>
          <a:xfrm>
            <a:off x="685800" y="1134035"/>
            <a:ext cx="7772400" cy="1470025"/>
          </a:xfrm>
        </p:spPr>
        <p:txBody>
          <a:bodyPr anchor="b" anchorCtr="0">
            <a:noAutofit/>
          </a:bodyPr>
          <a:lstStyle>
            <a:lvl1pPr>
              <a:defRPr sz="6000"/>
            </a:lvl1pPr>
          </a:lstStyle>
          <a:p>
            <a:r>
              <a:rPr lang="pl-PL" smtClean="0"/>
              <a:t>Kliknij, aby edytować styl</a:t>
            </a:r>
            <a:endParaRPr/>
          </a:p>
        </p:txBody>
      </p:sp>
      <p:sp>
        <p:nvSpPr>
          <p:cNvPr id="3" name="Subtitle 2"/>
          <p:cNvSpPr>
            <a:spLocks noGrp="1"/>
          </p:cNvSpPr>
          <p:nvPr>
            <p:ph type="subTitle" idx="1"/>
          </p:nvPr>
        </p:nvSpPr>
        <p:spPr>
          <a:xfrm>
            <a:off x="685800" y="4114800"/>
            <a:ext cx="5257800" cy="1371600"/>
          </a:xfrm>
        </p:spPr>
        <p:txBody>
          <a:bodyPr anchor="t" anchorCtr="0">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a:p>
        </p:txBody>
      </p:sp>
      <p:sp>
        <p:nvSpPr>
          <p:cNvPr id="4" name="Date Placeholder 3"/>
          <p:cNvSpPr>
            <a:spLocks noGrp="1"/>
          </p:cNvSpPr>
          <p:nvPr>
            <p:ph type="dt" sz="half" idx="10"/>
          </p:nvPr>
        </p:nvSpPr>
        <p:spPr>
          <a:xfrm>
            <a:off x="6324600" y="6288741"/>
            <a:ext cx="1981200" cy="365125"/>
          </a:xfrm>
        </p:spPr>
        <p:txBody>
          <a:bodyPr/>
          <a:lstStyle>
            <a:lvl1pPr algn="r">
              <a:defRPr/>
            </a:lvl1pPr>
          </a:lstStyle>
          <a:p>
            <a:fld id="{EB3884C2-DB20-41C2-9C5F-83F12B6F1143}" type="datetimeFigureOut">
              <a:rPr lang="pl-PL" smtClean="0"/>
              <a:t>2011-03-28</a:t>
            </a:fld>
            <a:endParaRPr lang="pl-PL" dirty="0"/>
          </a:p>
        </p:txBody>
      </p:sp>
      <p:sp>
        <p:nvSpPr>
          <p:cNvPr id="5" name="Footer Placeholder 4"/>
          <p:cNvSpPr>
            <a:spLocks noGrp="1"/>
          </p:cNvSpPr>
          <p:nvPr>
            <p:ph type="ftr" sz="quarter" idx="11"/>
          </p:nvPr>
        </p:nvSpPr>
        <p:spPr>
          <a:xfrm>
            <a:off x="685800" y="6288741"/>
            <a:ext cx="2895600" cy="365125"/>
          </a:xfrm>
        </p:spPr>
        <p:txBody>
          <a:bodyPr/>
          <a:lstStyle>
            <a:lvl1pPr algn="l">
              <a:defRPr/>
            </a:lvl1pPr>
          </a:lstStyle>
          <a:p>
            <a:endParaRPr lang="pl-PL" dirty="0"/>
          </a:p>
        </p:txBody>
      </p:sp>
      <p:sp>
        <p:nvSpPr>
          <p:cNvPr id="6" name="Slide Number Placeholder 5"/>
          <p:cNvSpPr>
            <a:spLocks noGrp="1"/>
          </p:cNvSpPr>
          <p:nvPr>
            <p:ph type="sldNum" sz="quarter" idx="12"/>
          </p:nvPr>
        </p:nvSpPr>
        <p:spPr>
          <a:xfrm>
            <a:off x="8382000" y="6288741"/>
            <a:ext cx="685800" cy="365125"/>
          </a:xfrm>
        </p:spPr>
        <p:txBody>
          <a:bodyPr/>
          <a:lstStyle>
            <a:lvl1pPr>
              <a:defRPr sz="1100" b="1" kern="1200">
                <a:solidFill>
                  <a:schemeClr val="tx1">
                    <a:tint val="75000"/>
                  </a:schemeClr>
                </a:solidFill>
                <a:latin typeface="+mn-lt"/>
                <a:ea typeface="+mn-ea"/>
                <a:cs typeface="+mn-cs"/>
              </a:defRPr>
            </a:lvl1pPr>
          </a:lstStyle>
          <a:p>
            <a:fld id="{9C5733B9-6476-45CC-8D75-7B467F9F59D8}" type="slidenum">
              <a:rPr lang="pl-PL" smtClean="0"/>
              <a:t>‹#›</a:t>
            </a:fld>
            <a:endParaRPr lang="pl-PL" dirty="0"/>
          </a:p>
        </p:txBody>
      </p:sp>
      <p:pic>
        <p:nvPicPr>
          <p:cNvPr id="10" name="Picture 9" descr="Fresh title.png"/>
          <p:cNvPicPr>
            <a:picLocks noChangeAspect="1"/>
          </p:cNvPicPr>
          <p:nvPr/>
        </p:nvPicPr>
        <p:blipFill>
          <a:blip r:embed="rId2"/>
          <a:srcRect t="33632" b="59388"/>
          <a:stretch>
            <a:fillRect/>
          </a:stretch>
        </p:blipFill>
        <p:spPr>
          <a:xfrm>
            <a:off x="0" y="6598024"/>
            <a:ext cx="9143245" cy="259976"/>
          </a:xfrm>
          <a:prstGeom prst="rect">
            <a:avLst/>
          </a:prstGeom>
        </p:spPr>
      </p:pic>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Date Placeholder 3"/>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600200"/>
            <a:ext cx="1752600" cy="4525963"/>
          </a:xfrm>
        </p:spPr>
        <p:txBody>
          <a:bodyPr vert="eaVert"/>
          <a:lstStyle/>
          <a:p>
            <a:r>
              <a:rPr lang="pl-PL" smtClean="0"/>
              <a:t>Kliknij, aby edytować styl</a:t>
            </a:r>
            <a:endParaRPr/>
          </a:p>
        </p:txBody>
      </p:sp>
      <p:sp>
        <p:nvSpPr>
          <p:cNvPr id="3" name="Vertical Text Placeholder 2"/>
          <p:cNvSpPr>
            <a:spLocks noGrp="1"/>
          </p:cNvSpPr>
          <p:nvPr>
            <p:ph type="body" orient="vert" idx="1"/>
          </p:nvPr>
        </p:nvSpPr>
        <p:spPr>
          <a:xfrm>
            <a:off x="990600" y="1600200"/>
            <a:ext cx="5257800" cy="452596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Date Placeholder 3"/>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Date Placeholder 3"/>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5" name="Footer Placeholder 4"/>
          <p:cNvSpPr>
            <a:spLocks noGrp="1"/>
          </p:cNvSpPr>
          <p:nvPr>
            <p:ph type="ftr" sz="quarter" idx="11"/>
          </p:nvPr>
        </p:nvSpPr>
        <p:spPr/>
        <p:txBody>
          <a:bodyPr/>
          <a:lstStyle/>
          <a:p>
            <a:endParaRPr lang="pl-PL" dirty="0"/>
          </a:p>
        </p:txBody>
      </p:sp>
      <p:sp>
        <p:nvSpPr>
          <p:cNvPr id="6" name="Slide Number Placeholder 5"/>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9" name="Picture 8" descr="Fresh section.png"/>
          <p:cNvPicPr>
            <a:picLocks noChangeAspect="1"/>
          </p:cNvPicPr>
          <p:nvPr/>
        </p:nvPicPr>
        <p:blipFill>
          <a:blip r:embed="rId2"/>
          <a:stretch>
            <a:fillRect/>
          </a:stretch>
        </p:blipFill>
        <p:spPr>
          <a:xfrm>
            <a:off x="755" y="3767583"/>
            <a:ext cx="9143245" cy="3090417"/>
          </a:xfrm>
          <a:prstGeom prst="rect">
            <a:avLst/>
          </a:prstGeom>
        </p:spPr>
      </p:pic>
      <p:sp>
        <p:nvSpPr>
          <p:cNvPr id="2" name="Title 1"/>
          <p:cNvSpPr>
            <a:spLocks noGrp="1"/>
          </p:cNvSpPr>
          <p:nvPr>
            <p:ph type="title"/>
          </p:nvPr>
        </p:nvSpPr>
        <p:spPr>
          <a:xfrm>
            <a:off x="672353" y="2819400"/>
            <a:ext cx="7772400" cy="1828800"/>
          </a:xfrm>
        </p:spPr>
        <p:txBody>
          <a:bodyPr vert="horz" lIns="91440" tIns="45720" rIns="91440" bIns="45720" rtlCol="0" anchor="b" anchorCtr="0">
            <a:noAutofit/>
          </a:bodyPr>
          <a:lstStyle>
            <a:lvl1pPr algn="l" defTabSz="914400" rtl="0" eaLnBrk="1" latinLnBrk="0" hangingPunct="1">
              <a:spcBef>
                <a:spcPct val="0"/>
              </a:spcBef>
              <a:buNone/>
              <a:defRPr sz="6000" b="1" kern="1200">
                <a:solidFill>
                  <a:schemeClr val="tx1">
                    <a:alpha val="90000"/>
                  </a:schemeClr>
                </a:solidFill>
                <a:effectLst>
                  <a:innerShdw blurRad="38100">
                    <a:schemeClr val="tx1">
                      <a:lumMod val="85000"/>
                    </a:schemeClr>
                  </a:innerShdw>
                </a:effectLst>
                <a:latin typeface="+mj-lt"/>
                <a:ea typeface="+mj-ea"/>
                <a:cs typeface="+mj-cs"/>
              </a:defRPr>
            </a:lvl1pPr>
          </a:lstStyle>
          <a:p>
            <a:r>
              <a:rPr lang="pl-PL" smtClean="0"/>
              <a:t>Kliknij, aby edytować styl</a:t>
            </a:r>
            <a:endParaRPr/>
          </a:p>
        </p:txBody>
      </p:sp>
      <p:sp>
        <p:nvSpPr>
          <p:cNvPr id="3" name="Text Placeholder 2"/>
          <p:cNvSpPr>
            <a:spLocks noGrp="1"/>
          </p:cNvSpPr>
          <p:nvPr>
            <p:ph type="body" idx="1"/>
          </p:nvPr>
        </p:nvSpPr>
        <p:spPr>
          <a:xfrm>
            <a:off x="672353" y="5257800"/>
            <a:ext cx="7772400" cy="685800"/>
          </a:xfrm>
        </p:spPr>
        <p:txBody>
          <a:bodyPr vert="horz" lIns="91440" tIns="45720" rIns="91440" bIns="45720" rtlCol="0" anchor="t" anchorCtr="0">
            <a:normAutofit/>
          </a:bodyPr>
          <a:lstStyle>
            <a:lvl1pPr marL="0" indent="0" algn="l" defTabSz="914400" rtl="0" eaLnBrk="1" latinLnBrk="0" hangingPunct="1">
              <a:spcBef>
                <a:spcPts val="0"/>
              </a:spcBef>
              <a:buFont typeface="Wingdings" pitchFamily="2" charset="2"/>
              <a:buNone/>
              <a:defRPr sz="1600" b="0" kern="1200">
                <a:solidFill>
                  <a:schemeClr val="tx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672353" y="6553200"/>
            <a:ext cx="1981200" cy="231013"/>
          </a:xfrm>
        </p:spPr>
        <p:txBody>
          <a:bodyPr/>
          <a:lstStyle/>
          <a:p>
            <a:fld id="{EB3884C2-DB20-41C2-9C5F-83F12B6F1143}" type="datetimeFigureOut">
              <a:rPr lang="pl-PL" smtClean="0"/>
              <a:t>2011-03-28</a:t>
            </a:fld>
            <a:endParaRPr lang="pl-PL" dirty="0"/>
          </a:p>
        </p:txBody>
      </p:sp>
      <p:sp>
        <p:nvSpPr>
          <p:cNvPr id="5" name="Footer Placeholder 4"/>
          <p:cNvSpPr>
            <a:spLocks noGrp="1"/>
          </p:cNvSpPr>
          <p:nvPr>
            <p:ph type="ftr" sz="quarter" idx="11"/>
          </p:nvPr>
        </p:nvSpPr>
        <p:spPr>
          <a:xfrm>
            <a:off x="3621024" y="6553200"/>
            <a:ext cx="2895600" cy="231013"/>
          </a:xfrm>
        </p:spPr>
        <p:txBody>
          <a:bodyPr/>
          <a:lstStyle>
            <a:lvl1pPr algn="ctr">
              <a:defRPr/>
            </a:lvl1pPr>
          </a:lstStyle>
          <a:p>
            <a:endParaRPr lang="pl-PL" dirty="0"/>
          </a:p>
        </p:txBody>
      </p:sp>
      <p:sp>
        <p:nvSpPr>
          <p:cNvPr id="6" name="Slide Number Placeholder 5"/>
          <p:cNvSpPr>
            <a:spLocks noGrp="1"/>
          </p:cNvSpPr>
          <p:nvPr>
            <p:ph type="sldNum" sz="quarter" idx="12"/>
          </p:nvPr>
        </p:nvSpPr>
        <p:spPr>
          <a:xfrm>
            <a:off x="7758953" y="6553200"/>
            <a:ext cx="685800" cy="231013"/>
          </a:xfrm>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a:p>
        </p:txBody>
      </p:sp>
      <p:sp>
        <p:nvSpPr>
          <p:cNvPr id="3" name="Content Placeholder 2"/>
          <p:cNvSpPr>
            <a:spLocks noGrp="1"/>
          </p:cNvSpPr>
          <p:nvPr>
            <p:ph sz="half" idx="1"/>
          </p:nvPr>
        </p:nvSpPr>
        <p:spPr>
          <a:xfrm>
            <a:off x="963706" y="2070100"/>
            <a:ext cx="3429000" cy="3738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Content Placeholder 3"/>
          <p:cNvSpPr>
            <a:spLocks noGrp="1"/>
          </p:cNvSpPr>
          <p:nvPr>
            <p:ph sz="half" idx="2"/>
          </p:nvPr>
        </p:nvSpPr>
        <p:spPr>
          <a:xfrm>
            <a:off x="4760259" y="2070100"/>
            <a:ext cx="3429000" cy="37385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5" name="Date Placeholder 4"/>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1" name="Rectangle 10"/>
          <p:cNvSpPr/>
          <p:nvPr/>
        </p:nvSpPr>
        <p:spPr>
          <a:xfrm>
            <a:off x="4675094" y="1842247"/>
            <a:ext cx="3505200" cy="3962400"/>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5" name="Text Placeholder 4"/>
          <p:cNvSpPr>
            <a:spLocks noGrp="1"/>
          </p:cNvSpPr>
          <p:nvPr>
            <p:ph type="body" sz="quarter" idx="3"/>
          </p:nvPr>
        </p:nvSpPr>
        <p:spPr>
          <a:xfrm>
            <a:off x="4715435" y="1809750"/>
            <a:ext cx="3429000" cy="639762"/>
          </a:xfrm>
          <a:noFill/>
        </p:spPr>
        <p:txBody>
          <a:bodyPr vert="horz" lIns="91440" tIns="91440" rIns="91440" bIns="91440" rtlCol="0" anchor="ctr" anchorCtr="0">
            <a:noAutofit/>
          </a:bodyPr>
          <a:lstStyle>
            <a:lvl1pPr marL="0" indent="0" algn="l" defTabSz="914400" rtl="0" eaLnBrk="1" latinLnBrk="0" hangingPunct="1">
              <a:spcBef>
                <a:spcPct val="0"/>
              </a:spcBef>
              <a:buNone/>
              <a:defRPr sz="2200" b="1" kern="1200">
                <a:solidFill>
                  <a:schemeClr val="tx1">
                    <a:alpha val="90000"/>
                  </a:schemeClr>
                </a:solidFill>
                <a:effectLst>
                  <a:innerShdw blurRad="38100">
                    <a:schemeClr val="tx1">
                      <a:lumMod val="85000"/>
                    </a:schemeClr>
                  </a:innerShdw>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0" name="Rectangle 9"/>
          <p:cNvSpPr/>
          <p:nvPr/>
        </p:nvSpPr>
        <p:spPr>
          <a:xfrm>
            <a:off x="990600" y="1842247"/>
            <a:ext cx="3505200" cy="3962400"/>
          </a:xfrm>
          <a:prstGeom prst="rect">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p:txBody>
          <a:bodyPr/>
          <a:lstStyle>
            <a:lvl1pPr>
              <a:defRPr/>
            </a:lvl1pPr>
          </a:lstStyle>
          <a:p>
            <a:r>
              <a:rPr lang="pl-PL" smtClean="0"/>
              <a:t>Kliknij, aby edytować styl</a:t>
            </a:r>
            <a:endParaRPr/>
          </a:p>
        </p:txBody>
      </p:sp>
      <p:sp>
        <p:nvSpPr>
          <p:cNvPr id="3" name="Text Placeholder 2"/>
          <p:cNvSpPr>
            <a:spLocks noGrp="1"/>
          </p:cNvSpPr>
          <p:nvPr>
            <p:ph type="body" idx="1"/>
          </p:nvPr>
        </p:nvSpPr>
        <p:spPr>
          <a:xfrm>
            <a:off x="1017494" y="1809750"/>
            <a:ext cx="3429000" cy="639762"/>
          </a:xfrm>
          <a:noFill/>
        </p:spPr>
        <p:txBody>
          <a:bodyPr vert="horz" lIns="91440" tIns="91440" rIns="91440" bIns="91440" rtlCol="0" anchor="ctr" anchorCtr="0">
            <a:noAutofit/>
          </a:bodyPr>
          <a:lstStyle>
            <a:lvl1pPr marL="0" indent="0" algn="l" defTabSz="914400" rtl="0" eaLnBrk="1" latinLnBrk="0" hangingPunct="1">
              <a:spcBef>
                <a:spcPct val="0"/>
              </a:spcBef>
              <a:buNone/>
              <a:defRPr sz="2200" b="1" kern="1200">
                <a:solidFill>
                  <a:schemeClr val="tx1">
                    <a:alpha val="90000"/>
                  </a:schemeClr>
                </a:solidFill>
                <a:effectLst>
                  <a:innerShdw blurRad="38100">
                    <a:schemeClr val="tx1">
                      <a:lumMod val="85000"/>
                    </a:schemeClr>
                  </a:innerShdw>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0"/>
              </a:spcBef>
              <a:buFont typeface="Wingdings" pitchFamily="2" charset="2"/>
              <a:buNone/>
            </a:pPr>
            <a:r>
              <a:rPr lang="pl-PL" smtClean="0"/>
              <a:t>Kliknij, aby edytować style wzorca tekstu</a:t>
            </a:r>
          </a:p>
        </p:txBody>
      </p:sp>
      <p:sp>
        <p:nvSpPr>
          <p:cNvPr id="4" name="Content Placeholder 3"/>
          <p:cNvSpPr>
            <a:spLocks noGrp="1"/>
          </p:cNvSpPr>
          <p:nvPr>
            <p:ph sz="half" idx="2"/>
          </p:nvPr>
        </p:nvSpPr>
        <p:spPr>
          <a:xfrm>
            <a:off x="1017494" y="2590800"/>
            <a:ext cx="3429000" cy="32178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6" name="Content Placeholder 5"/>
          <p:cNvSpPr>
            <a:spLocks noGrp="1"/>
          </p:cNvSpPr>
          <p:nvPr>
            <p:ph sz="quarter" idx="4"/>
          </p:nvPr>
        </p:nvSpPr>
        <p:spPr>
          <a:xfrm>
            <a:off x="4715435" y="2590800"/>
            <a:ext cx="3429000" cy="321786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7" name="Date Placeholder 6"/>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8" name="Footer Placeholder 7"/>
          <p:cNvSpPr>
            <a:spLocks noGrp="1"/>
          </p:cNvSpPr>
          <p:nvPr>
            <p:ph type="ftr" sz="quarter" idx="11"/>
          </p:nvPr>
        </p:nvSpPr>
        <p:spPr/>
        <p:txBody>
          <a:bodyPr/>
          <a:lstStyle/>
          <a:p>
            <a:endParaRPr lang="pl-PL" dirty="0"/>
          </a:p>
        </p:txBody>
      </p:sp>
      <p:sp>
        <p:nvSpPr>
          <p:cNvPr id="9" name="Slide Number Placeholder 8"/>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a:p>
        </p:txBody>
      </p:sp>
      <p:sp>
        <p:nvSpPr>
          <p:cNvPr id="3" name="Date Placeholder 2"/>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4" name="Footer Placeholder 3"/>
          <p:cNvSpPr>
            <a:spLocks noGrp="1"/>
          </p:cNvSpPr>
          <p:nvPr>
            <p:ph type="ftr" sz="quarter" idx="11"/>
          </p:nvPr>
        </p:nvSpPr>
        <p:spPr/>
        <p:txBody>
          <a:bodyPr/>
          <a:lstStyle/>
          <a:p>
            <a:endParaRPr lang="pl-PL" dirty="0"/>
          </a:p>
        </p:txBody>
      </p:sp>
      <p:sp>
        <p:nvSpPr>
          <p:cNvPr id="5" name="Slide Number Placeholder 4"/>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884C2-DB20-41C2-9C5F-83F12B6F1143}" type="datetimeFigureOut">
              <a:rPr lang="pl-PL" smtClean="0"/>
              <a:t>2011-03-28</a:t>
            </a:fld>
            <a:endParaRPr lang="pl-PL" dirty="0"/>
          </a:p>
        </p:txBody>
      </p:sp>
      <p:sp>
        <p:nvSpPr>
          <p:cNvPr id="3" name="Footer Placeholder 2"/>
          <p:cNvSpPr>
            <a:spLocks noGrp="1"/>
          </p:cNvSpPr>
          <p:nvPr>
            <p:ph type="ftr" sz="quarter" idx="11"/>
          </p:nvPr>
        </p:nvSpPr>
        <p:spPr/>
        <p:txBody>
          <a:bodyPr/>
          <a:lstStyle/>
          <a:p>
            <a:endParaRPr lang="pl-PL" dirty="0"/>
          </a:p>
        </p:txBody>
      </p:sp>
      <p:sp>
        <p:nvSpPr>
          <p:cNvPr id="4" name="Slide Number Placeholder 3"/>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52500" y="4498848"/>
            <a:ext cx="7223760" cy="868680"/>
          </a:xfrm>
        </p:spPr>
        <p:txBody>
          <a:bodyPr vert="horz" lIns="91440" tIns="45720" rIns="91440" bIns="45720" rtlCol="0" anchor="b" anchorCtr="0">
            <a:noAutofit/>
          </a:bodyPr>
          <a:lstStyle>
            <a:lvl1pPr algn="l" defTabSz="914400" rtl="0" eaLnBrk="1" latinLnBrk="0" hangingPunct="1">
              <a:spcBef>
                <a:spcPct val="0"/>
              </a:spcBef>
              <a:buNone/>
              <a:defRPr sz="4400" b="1" kern="1200">
                <a:solidFill>
                  <a:schemeClr val="tx1">
                    <a:alpha val="90000"/>
                  </a:schemeClr>
                </a:solidFill>
                <a:effectLst>
                  <a:innerShdw blurRad="38100">
                    <a:schemeClr val="tx1">
                      <a:lumMod val="85000"/>
                    </a:schemeClr>
                  </a:innerShdw>
                </a:effectLst>
                <a:latin typeface="+mj-lt"/>
                <a:ea typeface="+mj-ea"/>
                <a:cs typeface="+mj-cs"/>
              </a:defRPr>
            </a:lvl1pPr>
          </a:lstStyle>
          <a:p>
            <a:r>
              <a:rPr lang="pl-PL" smtClean="0"/>
              <a:t>Kliknij, aby edytować styl</a:t>
            </a:r>
            <a:endParaRPr/>
          </a:p>
        </p:txBody>
      </p:sp>
      <p:sp>
        <p:nvSpPr>
          <p:cNvPr id="3" name="Content Placeholder 2"/>
          <p:cNvSpPr>
            <a:spLocks noGrp="1"/>
          </p:cNvSpPr>
          <p:nvPr>
            <p:ph idx="1"/>
          </p:nvPr>
        </p:nvSpPr>
        <p:spPr>
          <a:xfrm>
            <a:off x="952500" y="1673352"/>
            <a:ext cx="7223760" cy="2587752"/>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Text Placeholder 3"/>
          <p:cNvSpPr>
            <a:spLocks noGrp="1"/>
          </p:cNvSpPr>
          <p:nvPr>
            <p:ph type="body" sz="half" idx="2"/>
          </p:nvPr>
        </p:nvSpPr>
        <p:spPr>
          <a:xfrm>
            <a:off x="952500" y="5367528"/>
            <a:ext cx="7223760" cy="804672"/>
          </a:xfrm>
        </p:spPr>
        <p:txBody>
          <a:bodyPr vert="horz" lIns="91440" tIns="45720" rIns="91440" bIns="45720" rtlCol="0">
            <a:normAutofit/>
          </a:bodyPr>
          <a:lstStyle>
            <a:lvl1pPr marL="0" indent="0">
              <a:buNone/>
              <a:defRPr sz="1600" b="0" kern="1200">
                <a:solidFill>
                  <a:schemeClr val="tx1"/>
                </a:soli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1800"/>
              </a:spcBef>
              <a:buFont typeface="Wingdings" pitchFamily="2" charset="2"/>
              <a:buNone/>
            </a:pPr>
            <a:r>
              <a:rPr lang="pl-PL" smtClean="0"/>
              <a:t>Kliknij, aby edytować style wzorca tekstu</a:t>
            </a:r>
          </a:p>
        </p:txBody>
      </p:sp>
      <p:sp>
        <p:nvSpPr>
          <p:cNvPr id="5" name="Date Placeholder 4"/>
          <p:cNvSpPr>
            <a:spLocks noGrp="1"/>
          </p:cNvSpPr>
          <p:nvPr>
            <p:ph type="dt" sz="half" idx="10"/>
          </p:nvPr>
        </p:nvSpPr>
        <p:spPr>
          <a:xfrm>
            <a:off x="952500" y="6553200"/>
            <a:ext cx="1828800" cy="228600"/>
          </a:xfrm>
        </p:spPr>
        <p:txBody>
          <a:bodyPr/>
          <a:lstStyle/>
          <a:p>
            <a:fld id="{EB3884C2-DB20-41C2-9C5F-83F12B6F1143}" type="datetimeFigureOut">
              <a:rPr lang="pl-PL" smtClean="0"/>
              <a:t>2011-03-28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52500" y="4495800"/>
            <a:ext cx="7219950" cy="871538"/>
          </a:xfrm>
        </p:spPr>
        <p:txBody>
          <a:bodyPr vert="horz" lIns="91440" tIns="45720" rIns="91440" bIns="45720" rtlCol="0" anchor="b" anchorCtr="0">
            <a:noAutofit/>
          </a:bodyPr>
          <a:lstStyle>
            <a:lvl1pPr algn="l" defTabSz="914400" rtl="0" eaLnBrk="1" latinLnBrk="0" hangingPunct="1">
              <a:spcBef>
                <a:spcPct val="0"/>
              </a:spcBef>
              <a:buNone/>
              <a:defRPr sz="4400" b="1" kern="1200">
                <a:solidFill>
                  <a:schemeClr val="tx1">
                    <a:alpha val="90000"/>
                  </a:schemeClr>
                </a:solidFill>
                <a:effectLst>
                  <a:innerShdw blurRad="38100">
                    <a:schemeClr val="tx1">
                      <a:lumMod val="85000"/>
                    </a:schemeClr>
                  </a:innerShdw>
                </a:effectLst>
                <a:latin typeface="+mj-lt"/>
                <a:ea typeface="+mj-ea"/>
                <a:cs typeface="+mj-cs"/>
              </a:defRPr>
            </a:lvl1pPr>
          </a:lstStyle>
          <a:p>
            <a:r>
              <a:rPr lang="pl-PL" smtClean="0"/>
              <a:t>Kliknij, aby edytować styl</a:t>
            </a:r>
            <a:endParaRPr/>
          </a:p>
        </p:txBody>
      </p:sp>
      <p:sp>
        <p:nvSpPr>
          <p:cNvPr id="3" name="Picture Placeholder 2"/>
          <p:cNvSpPr>
            <a:spLocks noGrp="1"/>
          </p:cNvSpPr>
          <p:nvPr>
            <p:ph type="pic" idx="1"/>
          </p:nvPr>
        </p:nvSpPr>
        <p:spPr>
          <a:xfrm>
            <a:off x="952500" y="1676400"/>
            <a:ext cx="7219950" cy="2590800"/>
          </a:xfrm>
          <a:ln w="127000">
            <a:solidFill>
              <a:srgbClr val="FFFFFF">
                <a:alpha val="10000"/>
              </a:srgbClr>
            </a:solidFill>
            <a:miter lim="800000"/>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dirty="0" smtClean="0"/>
              <a:t>Kliknij ikonę, aby dodać obraz</a:t>
            </a:r>
            <a:endParaRPr dirty="0"/>
          </a:p>
        </p:txBody>
      </p:sp>
      <p:sp>
        <p:nvSpPr>
          <p:cNvPr id="4" name="Text Placeholder 3"/>
          <p:cNvSpPr>
            <a:spLocks noGrp="1"/>
          </p:cNvSpPr>
          <p:nvPr>
            <p:ph type="body" sz="half" idx="2"/>
          </p:nvPr>
        </p:nvSpPr>
        <p:spPr>
          <a:xfrm>
            <a:off x="952500" y="5367338"/>
            <a:ext cx="7223760" cy="80486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a:xfrm>
            <a:off x="952500" y="6553200"/>
            <a:ext cx="1828800" cy="228600"/>
          </a:xfrm>
        </p:spPr>
        <p:txBody>
          <a:bodyPr/>
          <a:lstStyle/>
          <a:p>
            <a:fld id="{EB3884C2-DB20-41C2-9C5F-83F12B6F1143}" type="datetimeFigureOut">
              <a:rPr lang="pl-PL" smtClean="0"/>
              <a:t>2011-03-28</a:t>
            </a:fld>
            <a:endParaRPr lang="pl-PL" dirty="0"/>
          </a:p>
        </p:txBody>
      </p:sp>
      <p:sp>
        <p:nvSpPr>
          <p:cNvPr id="6" name="Footer Placeholder 5"/>
          <p:cNvSpPr>
            <a:spLocks noGrp="1"/>
          </p:cNvSpPr>
          <p:nvPr>
            <p:ph type="ftr" sz="quarter" idx="11"/>
          </p:nvPr>
        </p:nvSpPr>
        <p:spPr/>
        <p:txBody>
          <a:bodyPr/>
          <a:lstStyle/>
          <a:p>
            <a:endParaRPr lang="pl-PL" dirty="0"/>
          </a:p>
        </p:txBody>
      </p:sp>
      <p:sp>
        <p:nvSpPr>
          <p:cNvPr id="7" name="Slide Number Placeholder 6"/>
          <p:cNvSpPr>
            <a:spLocks noGrp="1"/>
          </p:cNvSpPr>
          <p:nvPr>
            <p:ph type="sldNum" sz="quarter" idx="12"/>
          </p:nvPr>
        </p:nvSpPr>
        <p:spPr/>
        <p:txBody>
          <a:bodyPr/>
          <a:lstStyle/>
          <a:p>
            <a:fld id="{9C5733B9-6476-45CC-8D75-7B467F9F59D8}" type="slidenum">
              <a:rPr lang="pl-PL" smtClean="0"/>
              <a:t>‹#›</a:t>
            </a:fld>
            <a:endParaRPr lang="pl-PL" dirty="0"/>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8" name="Picture 7" descr="Fresh Master.png"/>
          <p:cNvPicPr>
            <a:picLocks noChangeAspect="1"/>
          </p:cNvPicPr>
          <p:nvPr/>
        </p:nvPicPr>
        <p:blipFill>
          <a:blip r:embed="rId13"/>
          <a:stretch>
            <a:fillRect/>
          </a:stretch>
        </p:blipFill>
        <p:spPr>
          <a:xfrm>
            <a:off x="377" y="283"/>
            <a:ext cx="9143245" cy="6857434"/>
          </a:xfrm>
          <a:prstGeom prst="rect">
            <a:avLst/>
          </a:prstGeom>
        </p:spPr>
      </p:pic>
      <p:sp>
        <p:nvSpPr>
          <p:cNvPr id="2" name="Title Placeholder 1"/>
          <p:cNvSpPr>
            <a:spLocks noGrp="1"/>
          </p:cNvSpPr>
          <p:nvPr>
            <p:ph type="title"/>
          </p:nvPr>
        </p:nvSpPr>
        <p:spPr>
          <a:xfrm>
            <a:off x="672353" y="188259"/>
            <a:ext cx="7799294" cy="1461247"/>
          </a:xfrm>
          <a:prstGeom prst="rect">
            <a:avLst/>
          </a:prstGeom>
        </p:spPr>
        <p:txBody>
          <a:bodyPr vert="horz" lIns="91440" tIns="45720" rIns="91440" bIns="45720" rtlCol="0" anchor="b" anchorCtr="0">
            <a:noAutofit/>
          </a:bodyPr>
          <a:lstStyle/>
          <a:p>
            <a:r>
              <a:rPr lang="pl-PL" smtClean="0"/>
              <a:t>Kliknij, aby edytować styl</a:t>
            </a:r>
            <a:endParaRPr/>
          </a:p>
        </p:txBody>
      </p:sp>
      <p:sp>
        <p:nvSpPr>
          <p:cNvPr id="3" name="Text Placeholder 2"/>
          <p:cNvSpPr>
            <a:spLocks noGrp="1"/>
          </p:cNvSpPr>
          <p:nvPr>
            <p:ph type="body" idx="1"/>
          </p:nvPr>
        </p:nvSpPr>
        <p:spPr>
          <a:xfrm>
            <a:off x="952500" y="2057401"/>
            <a:ext cx="7239000" cy="3733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a:p>
        </p:txBody>
      </p:sp>
      <p:sp>
        <p:nvSpPr>
          <p:cNvPr id="4" name="Date Placeholder 3"/>
          <p:cNvSpPr>
            <a:spLocks noGrp="1"/>
          </p:cNvSpPr>
          <p:nvPr>
            <p:ph type="dt" sz="half" idx="2"/>
          </p:nvPr>
        </p:nvSpPr>
        <p:spPr>
          <a:xfrm>
            <a:off x="952500" y="6553200"/>
            <a:ext cx="1828800" cy="228600"/>
          </a:xfrm>
          <a:prstGeom prst="rect">
            <a:avLst/>
          </a:prstGeom>
        </p:spPr>
        <p:txBody>
          <a:bodyPr vert="horz" lIns="91440" tIns="45720" rIns="91440" bIns="45720" rtlCol="0" anchor="ctr"/>
          <a:lstStyle>
            <a:lvl1pPr algn="l">
              <a:defRPr sz="1100" b="1">
                <a:solidFill>
                  <a:schemeClr val="tx1">
                    <a:tint val="75000"/>
                  </a:schemeClr>
                </a:solidFill>
              </a:defRPr>
            </a:lvl1pPr>
          </a:lstStyle>
          <a:p>
            <a:fld id="{EB3884C2-DB20-41C2-9C5F-83F12B6F1143}" type="datetimeFigureOut">
              <a:rPr lang="pl-PL" smtClean="0"/>
              <a:t>2011-03-28</a:t>
            </a:fld>
            <a:endParaRPr lang="pl-PL" dirty="0"/>
          </a:p>
        </p:txBody>
      </p:sp>
      <p:sp>
        <p:nvSpPr>
          <p:cNvPr id="5" name="Footer Placeholder 4"/>
          <p:cNvSpPr>
            <a:spLocks noGrp="1"/>
          </p:cNvSpPr>
          <p:nvPr>
            <p:ph type="ftr" sz="quarter" idx="3"/>
          </p:nvPr>
        </p:nvSpPr>
        <p:spPr>
          <a:xfrm>
            <a:off x="3124200" y="6553200"/>
            <a:ext cx="2895600" cy="228600"/>
          </a:xfrm>
          <a:prstGeom prst="rect">
            <a:avLst/>
          </a:prstGeom>
        </p:spPr>
        <p:txBody>
          <a:bodyPr vert="horz" lIns="91440" tIns="45720" rIns="91440" bIns="45720" rtlCol="0" anchor="ctr"/>
          <a:lstStyle>
            <a:lvl1pPr algn="ctr">
              <a:defRPr sz="1100" b="1">
                <a:solidFill>
                  <a:schemeClr val="tx1">
                    <a:tint val="75000"/>
                  </a:schemeClr>
                </a:solidFill>
              </a:defRPr>
            </a:lvl1pPr>
          </a:lstStyle>
          <a:p>
            <a:endParaRPr lang="pl-PL" dirty="0"/>
          </a:p>
        </p:txBody>
      </p:sp>
      <p:sp>
        <p:nvSpPr>
          <p:cNvPr id="6" name="Slide Number Placeholder 5"/>
          <p:cNvSpPr>
            <a:spLocks noGrp="1"/>
          </p:cNvSpPr>
          <p:nvPr>
            <p:ph type="sldNum" sz="quarter" idx="4"/>
          </p:nvPr>
        </p:nvSpPr>
        <p:spPr>
          <a:xfrm>
            <a:off x="7277100" y="6553200"/>
            <a:ext cx="914400" cy="228600"/>
          </a:xfrm>
          <a:prstGeom prst="rect">
            <a:avLst/>
          </a:prstGeom>
        </p:spPr>
        <p:txBody>
          <a:bodyPr vert="horz" lIns="91440" tIns="45720" rIns="91440" bIns="45720" rtlCol="0" anchor="ctr"/>
          <a:lstStyle>
            <a:lvl1pPr algn="r">
              <a:defRPr sz="1100" b="1">
                <a:solidFill>
                  <a:schemeClr val="tx1">
                    <a:tint val="75000"/>
                  </a:schemeClr>
                </a:solidFill>
              </a:defRPr>
            </a:lvl1pPr>
          </a:lstStyle>
          <a:p>
            <a:fld id="{9C5733B9-6476-45CC-8D75-7B467F9F59D8}" type="slidenum">
              <a:rPr lang="pl-PL" smtClean="0"/>
              <a:t>‹#›</a:t>
            </a:fld>
            <a:endParaRPr lang="pl-PL"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l" defTabSz="914400" rtl="0" eaLnBrk="1" latinLnBrk="0" hangingPunct="1">
        <a:spcBef>
          <a:spcPct val="0"/>
        </a:spcBef>
        <a:buNone/>
        <a:defRPr sz="5400" b="1" kern="1200">
          <a:solidFill>
            <a:schemeClr val="tx1">
              <a:alpha val="90000"/>
            </a:schemeClr>
          </a:solidFill>
          <a:effectLst>
            <a:innerShdw blurRad="38100">
              <a:schemeClr val="tx1">
                <a:lumMod val="85000"/>
              </a:schemeClr>
            </a:innerShdw>
          </a:effectLst>
          <a:latin typeface="+mj-lt"/>
          <a:ea typeface="+mj-ea"/>
          <a:cs typeface="+mj-cs"/>
        </a:defRPr>
      </a:lvl1pPr>
    </p:titleStyle>
    <p:bodyStyle>
      <a:lvl1pPr marL="342900" indent="-342900" algn="l" defTabSz="914400" rtl="0" eaLnBrk="1" latinLnBrk="0" hangingPunct="1">
        <a:spcBef>
          <a:spcPts val="1800"/>
        </a:spcBef>
        <a:buFont typeface="Wingdings" pitchFamily="2" charset="2"/>
        <a:buChar char=""/>
        <a:defRPr sz="2000" b="0" kern="1200">
          <a:solidFill>
            <a:schemeClr val="tx1"/>
          </a:solidFill>
          <a:effectLst/>
          <a:latin typeface="+mn-lt"/>
          <a:ea typeface="+mn-ea"/>
          <a:cs typeface="+mn-cs"/>
        </a:defRPr>
      </a:lvl1pPr>
      <a:lvl2pPr marL="742950" indent="-285750" algn="l" defTabSz="914400" rtl="0" eaLnBrk="1" latinLnBrk="0" hangingPunct="1">
        <a:spcBef>
          <a:spcPts val="1800"/>
        </a:spcBef>
        <a:buFont typeface="Wingdings" pitchFamily="2" charset="2"/>
        <a:buChar char=""/>
        <a:defRPr sz="1800" b="0" kern="1200">
          <a:solidFill>
            <a:schemeClr val="tx1"/>
          </a:solidFill>
          <a:effectLst/>
          <a:latin typeface="+mn-lt"/>
          <a:ea typeface="+mn-ea"/>
          <a:cs typeface="+mn-cs"/>
        </a:defRPr>
      </a:lvl2pPr>
      <a:lvl3pPr marL="1143000" indent="-228600" algn="l" defTabSz="914400" rtl="0" eaLnBrk="1" latinLnBrk="0" hangingPunct="1">
        <a:spcBef>
          <a:spcPts val="1800"/>
        </a:spcBef>
        <a:buFont typeface="Wingdings" pitchFamily="2" charset="2"/>
        <a:buChar char=""/>
        <a:defRPr sz="1600" b="0" kern="1200">
          <a:solidFill>
            <a:schemeClr val="tx1"/>
          </a:solidFill>
          <a:effectLst/>
          <a:latin typeface="+mn-lt"/>
          <a:ea typeface="+mn-ea"/>
          <a:cs typeface="+mn-cs"/>
        </a:defRPr>
      </a:lvl3pPr>
      <a:lvl4pPr marL="1600200" indent="-228600" algn="l" defTabSz="914400" rtl="0" eaLnBrk="1" latinLnBrk="0" hangingPunct="1">
        <a:spcBef>
          <a:spcPts val="1800"/>
        </a:spcBef>
        <a:buFont typeface="Wingdings" pitchFamily="2" charset="2"/>
        <a:buChar char=""/>
        <a:defRPr sz="1600" b="0" kern="1200">
          <a:solidFill>
            <a:schemeClr val="tx1"/>
          </a:solidFill>
          <a:effectLst/>
          <a:latin typeface="+mn-lt"/>
          <a:ea typeface="+mn-ea"/>
          <a:cs typeface="+mn-cs"/>
        </a:defRPr>
      </a:lvl4pPr>
      <a:lvl5pPr marL="2057400" indent="-228600" algn="l" defTabSz="914400" rtl="0" eaLnBrk="1" latinLnBrk="0" hangingPunct="1">
        <a:spcBef>
          <a:spcPts val="1800"/>
        </a:spcBef>
        <a:buFont typeface="Wingdings" pitchFamily="2" charset="2"/>
        <a:buChar char="R"/>
        <a:defRPr sz="1600" b="0" kern="1200">
          <a:solidFill>
            <a:schemeClr val="tx1"/>
          </a:solidFill>
          <a:effectLst/>
          <a:latin typeface="+mn-lt"/>
          <a:ea typeface="+mn-ea"/>
          <a:cs typeface="+mn-cs"/>
        </a:defRPr>
      </a:lvl5pPr>
      <a:lvl6pPr marL="2514600" indent="-228600" algn="l" defTabSz="914400" rtl="0" eaLnBrk="1" latinLnBrk="0" hangingPunct="1">
        <a:spcBef>
          <a:spcPts val="1800"/>
        </a:spcBef>
        <a:buFont typeface="Wingdings" pitchFamily="2" charset="2"/>
        <a:buChar char="R"/>
        <a:defRPr sz="1600" kern="1200">
          <a:solidFill>
            <a:schemeClr val="tx1"/>
          </a:solidFill>
          <a:latin typeface="+mn-lt"/>
          <a:ea typeface="+mn-ea"/>
          <a:cs typeface="+mn-cs"/>
        </a:defRPr>
      </a:lvl6pPr>
      <a:lvl7pPr marL="2971800" indent="-228600" algn="l" defTabSz="914400" rtl="0" eaLnBrk="1" latinLnBrk="0" hangingPunct="1">
        <a:spcBef>
          <a:spcPts val="1800"/>
        </a:spcBef>
        <a:buFont typeface="Wingdings" pitchFamily="2" charset="2"/>
        <a:buChar char="R"/>
        <a:defRPr sz="1600" kern="1200">
          <a:solidFill>
            <a:schemeClr val="tx1"/>
          </a:solidFill>
          <a:latin typeface="+mn-lt"/>
          <a:ea typeface="+mn-ea"/>
          <a:cs typeface="+mn-cs"/>
        </a:defRPr>
      </a:lvl7pPr>
      <a:lvl8pPr marL="3429000" indent="-228600" algn="l" defTabSz="914400" rtl="0" eaLnBrk="1" latinLnBrk="0" hangingPunct="1">
        <a:spcBef>
          <a:spcPts val="1800"/>
        </a:spcBef>
        <a:buFont typeface="Wingdings" pitchFamily="2" charset="2"/>
        <a:buChar char="R"/>
        <a:defRPr sz="1600" kern="1200">
          <a:solidFill>
            <a:schemeClr val="tx1"/>
          </a:solidFill>
          <a:latin typeface="+mn-lt"/>
          <a:ea typeface="+mn-ea"/>
          <a:cs typeface="+mn-cs"/>
        </a:defRPr>
      </a:lvl8pPr>
      <a:lvl9pPr marL="3886200" indent="-228600" algn="l" defTabSz="914400" rtl="0" eaLnBrk="1" latinLnBrk="0" hangingPunct="1">
        <a:spcBef>
          <a:spcPts val="1800"/>
        </a:spcBef>
        <a:buFont typeface="Wingdings" pitchFamily="2" charset="2"/>
        <a:buChar char="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solidFill>
                  <a:schemeClr val="bg1">
                    <a:alpha val="90000"/>
                  </a:schemeClr>
                </a:solidFill>
              </a:rPr>
              <a:t>Monika i Bartek prezentują:</a:t>
            </a:r>
            <a:endParaRPr lang="pl-PL" dirty="0">
              <a:solidFill>
                <a:schemeClr val="bg1">
                  <a:alpha val="90000"/>
                </a:schemeClr>
              </a:solidFill>
            </a:endParaRPr>
          </a:p>
        </p:txBody>
      </p:sp>
      <p:sp>
        <p:nvSpPr>
          <p:cNvPr id="3" name="Podtytuł 2"/>
          <p:cNvSpPr>
            <a:spLocks noGrp="1"/>
          </p:cNvSpPr>
          <p:nvPr>
            <p:ph type="subTitle" idx="1"/>
          </p:nvPr>
        </p:nvSpPr>
        <p:spPr>
          <a:xfrm>
            <a:off x="251520" y="4005064"/>
            <a:ext cx="8640960" cy="2520280"/>
          </a:xfrm>
        </p:spPr>
        <p:txBody>
          <a:bodyPr>
            <a:normAutofit lnSpcReduction="10000"/>
          </a:bodyPr>
          <a:lstStyle/>
          <a:p>
            <a:pPr algn="ctr"/>
            <a:r>
              <a:rPr lang="pl-PL" sz="4000" dirty="0" smtClean="0"/>
              <a:t>„WOLONTARIAT NA RZECZ AKTYWNOŚCI OBYWATELSKIEJ”</a:t>
            </a:r>
          </a:p>
          <a:p>
            <a:pPr algn="ctr"/>
            <a:r>
              <a:rPr lang="pl-PL" sz="4000" dirty="0" smtClean="0"/>
              <a:t>XVIII SESJA SEJMU DZIECI I MŁODZIEŻY</a:t>
            </a:r>
            <a:endParaRPr lang="pl-PL" sz="4000" dirty="0"/>
          </a:p>
        </p:txBody>
      </p:sp>
    </p:spTree>
    <p:extLst>
      <p:ext uri="{BB962C8B-B14F-4D97-AF65-F5344CB8AC3E}">
        <p14:creationId xmlns:p14="http://schemas.microsoft.com/office/powerpoint/2010/main" val="528365909"/>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834341185"/>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839707896"/>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3" name="pole tekstowe 2"/>
          <p:cNvSpPr txBox="1"/>
          <p:nvPr/>
        </p:nvSpPr>
        <p:spPr>
          <a:xfrm>
            <a:off x="1043608" y="188640"/>
            <a:ext cx="6120680" cy="369332"/>
          </a:xfrm>
          <a:prstGeom prst="rect">
            <a:avLst/>
          </a:prstGeom>
          <a:noFill/>
        </p:spPr>
        <p:txBody>
          <a:bodyPr wrap="square" rtlCol="0">
            <a:spAutoFit/>
          </a:bodyPr>
          <a:lstStyle/>
          <a:p>
            <a:r>
              <a:rPr lang="pl-PL" dirty="0" smtClean="0"/>
              <a:t>Wspólne zdjęcie na zakończenie imprezy.</a:t>
            </a:r>
            <a:endParaRPr lang="pl-PL" dirty="0"/>
          </a:p>
        </p:txBody>
      </p:sp>
    </p:spTree>
    <p:extLst>
      <p:ext uri="{BB962C8B-B14F-4D97-AF65-F5344CB8AC3E}">
        <p14:creationId xmlns:p14="http://schemas.microsoft.com/office/powerpoint/2010/main" val="245958355"/>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476672"/>
            <a:ext cx="7799294" cy="1461247"/>
          </a:xfrm>
        </p:spPr>
        <p:txBody>
          <a:bodyPr/>
          <a:lstStyle/>
          <a:p>
            <a:pPr algn="ctr"/>
            <a:r>
              <a:rPr lang="pl-PL" dirty="0" smtClean="0"/>
              <a:t> </a:t>
            </a:r>
            <a:r>
              <a:rPr lang="pl-PL" dirty="0" smtClean="0">
                <a:solidFill>
                  <a:schemeClr val="bg1"/>
                </a:solidFill>
              </a:rPr>
              <a:t>Rozkręcenie akcji </a:t>
            </a:r>
            <a:r>
              <a:rPr lang="pl-PL" dirty="0" smtClean="0">
                <a:solidFill>
                  <a:schemeClr val="bg1">
                    <a:alpha val="90000"/>
                  </a:schemeClr>
                </a:solidFill>
              </a:rPr>
              <a:t>„NAKRĘTKA” </a:t>
            </a:r>
            <a:endParaRPr lang="pl-PL" dirty="0">
              <a:solidFill>
                <a:schemeClr val="bg1">
                  <a:alpha val="90000"/>
                </a:schemeClr>
              </a:solidFill>
            </a:endParaRPr>
          </a:p>
        </p:txBody>
      </p:sp>
      <p:sp>
        <p:nvSpPr>
          <p:cNvPr id="3" name="Symbol zastępczy zawartości 2"/>
          <p:cNvSpPr>
            <a:spLocks noGrp="1"/>
          </p:cNvSpPr>
          <p:nvPr>
            <p:ph idx="1"/>
          </p:nvPr>
        </p:nvSpPr>
        <p:spPr/>
        <p:txBody>
          <a:bodyPr/>
          <a:lstStyle/>
          <a:p>
            <a:r>
              <a:rPr lang="pl-PL" dirty="0" smtClean="0"/>
              <a:t>Nakrętki- plastikowe elementy będące zamknięciem butelek plastikowych bądź szklanych. Są one pozornie bezużyteczne, jednak my znaleźliśmy sposób w jaki można je wykorzystać.		</a:t>
            </a:r>
            <a:r>
              <a:rPr lang="pl-PL" dirty="0"/>
              <a:t> </a:t>
            </a:r>
            <a:r>
              <a:rPr lang="pl-PL" dirty="0" smtClean="0"/>
              <a:t>             	Otóż : korki mogą zostać wymienione na wózki dla potrzebujących, niepełnosprawnych dzieci. W naszej szkole trwa już taka akcja, jednak my chcielibyśmy aby również dorośli włączyli się w nią. Zachęcamy do zbierania plastikowych nakrętek i przynoszenie ich do sklepiku szkolnego. </a:t>
            </a:r>
            <a:endParaRPr lang="pl-PL" dirty="0"/>
          </a:p>
        </p:txBody>
      </p:sp>
    </p:spTree>
    <p:extLst>
      <p:ext uri="{BB962C8B-B14F-4D97-AF65-F5344CB8AC3E}">
        <p14:creationId xmlns:p14="http://schemas.microsoft.com/office/powerpoint/2010/main" val="263195407"/>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2050" name="Picture 2" descr="C:\Users\W7\Desktop\nakretk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3038670" y="216105"/>
            <a:ext cx="5544616" cy="1077218"/>
          </a:xfrm>
          <a:prstGeom prst="rect">
            <a:avLst/>
          </a:prstGeom>
          <a:noFill/>
        </p:spPr>
        <p:txBody>
          <a:bodyPr wrap="square" rtlCol="0">
            <a:spAutoFit/>
          </a:bodyPr>
          <a:lstStyle/>
          <a:p>
            <a:r>
              <a:rPr lang="pl-PL" sz="3200" dirty="0" smtClean="0">
                <a:solidFill>
                  <a:schemeClr val="bg1"/>
                </a:solidFill>
              </a:rPr>
              <a:t>Podsumowanie I części zbiórki nakrętek.</a:t>
            </a:r>
            <a:endParaRPr lang="pl-PL" sz="3200" dirty="0">
              <a:solidFill>
                <a:schemeClr val="bg1"/>
              </a:solidFill>
            </a:endParaRPr>
          </a:p>
        </p:txBody>
      </p:sp>
    </p:spTree>
    <p:extLst>
      <p:ext uri="{BB962C8B-B14F-4D97-AF65-F5344CB8AC3E}">
        <p14:creationId xmlns:p14="http://schemas.microsoft.com/office/powerpoint/2010/main" val="3696301668"/>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1026" name="Picture 2" descr="C:\Users\W7\Desktop\IMG_3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4631230" y="6207275"/>
            <a:ext cx="4499992" cy="646331"/>
          </a:xfrm>
          <a:prstGeom prst="rect">
            <a:avLst/>
          </a:prstGeom>
          <a:noFill/>
        </p:spPr>
        <p:txBody>
          <a:bodyPr wrap="square" rtlCol="0">
            <a:spAutoFit/>
          </a:bodyPr>
          <a:lstStyle/>
          <a:p>
            <a:r>
              <a:rPr lang="pl-PL" dirty="0" smtClean="0">
                <a:solidFill>
                  <a:schemeClr val="bg1"/>
                </a:solidFill>
              </a:rPr>
              <a:t>Jeden z plakatów, który potem został  wywieszony na tablicy ogłoszeń .</a:t>
            </a:r>
            <a:endParaRPr lang="pl-PL" dirty="0">
              <a:solidFill>
                <a:schemeClr val="bg1"/>
              </a:solidFill>
            </a:endParaRPr>
          </a:p>
        </p:txBody>
      </p:sp>
    </p:spTree>
    <p:extLst>
      <p:ext uri="{BB962C8B-B14F-4D97-AF65-F5344CB8AC3E}">
        <p14:creationId xmlns:p14="http://schemas.microsoft.com/office/powerpoint/2010/main" val="3005999281"/>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2050" name="Picture 2" descr="C:\Users\W7\Desktop\IMG_3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0"/>
            <a:ext cx="72728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33740"/>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55576" y="620688"/>
            <a:ext cx="7799294" cy="1461247"/>
          </a:xfrm>
        </p:spPr>
        <p:txBody>
          <a:bodyPr/>
          <a:lstStyle/>
          <a:p>
            <a:pPr algn="ctr"/>
            <a:r>
              <a:rPr lang="pl-PL" sz="6000" dirty="0" smtClean="0">
                <a:solidFill>
                  <a:schemeClr val="bg1">
                    <a:alpha val="90000"/>
                  </a:schemeClr>
                </a:solidFill>
              </a:rPr>
              <a:t>Przekaż 1% swojego podatku</a:t>
            </a:r>
            <a:endParaRPr lang="pl-PL" sz="6000" dirty="0">
              <a:solidFill>
                <a:schemeClr val="bg1">
                  <a:alpha val="90000"/>
                </a:schemeClr>
              </a:solidFill>
            </a:endParaRPr>
          </a:p>
        </p:txBody>
      </p:sp>
      <p:sp>
        <p:nvSpPr>
          <p:cNvPr id="3" name="Symbol zastępczy zawartości 2"/>
          <p:cNvSpPr>
            <a:spLocks noGrp="1"/>
          </p:cNvSpPr>
          <p:nvPr>
            <p:ph idx="1"/>
          </p:nvPr>
        </p:nvSpPr>
        <p:spPr/>
        <p:txBody>
          <a:bodyPr>
            <a:noAutofit/>
          </a:bodyPr>
          <a:lstStyle/>
          <a:p>
            <a:r>
              <a:rPr lang="pl-PL" sz="2400" dirty="0" smtClean="0"/>
              <a:t>Każdy podatnik ma możliwość oddania 1%  podatku na organizację pożytku publicznego. 					Dzieci! Zapytajcie rodziców, czy oddają tą część  podatku na pomoc jakimkolwiek organizacjom. Rodzice! Apelujemy, wpiszcie numer KRS w swoim zeznaniu podatkowym. Nic was to nie kosztuje, a tym drobnym gestem możecie przywrócić uśmiech na twarzach dzieci chorych, osieroconych, biednych.</a:t>
            </a:r>
            <a:endParaRPr lang="pl-PL" sz="2400" dirty="0"/>
          </a:p>
        </p:txBody>
      </p:sp>
    </p:spTree>
    <p:extLst>
      <p:ext uri="{BB962C8B-B14F-4D97-AF65-F5344CB8AC3E}">
        <p14:creationId xmlns:p14="http://schemas.microsoft.com/office/powerpoint/2010/main" val="1640694264"/>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4482"/>
            <a:ext cx="9252520" cy="682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428544"/>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6004"/>
            <a:ext cx="9252520" cy="693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2817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188259"/>
            <a:ext cx="6624736" cy="1461247"/>
          </a:xfrm>
        </p:spPr>
        <p:txBody>
          <a:bodyPr/>
          <a:lstStyle/>
          <a:p>
            <a:pPr algn="ctr"/>
            <a:r>
              <a:rPr lang="pl-PL" dirty="0" smtClean="0">
                <a:solidFill>
                  <a:schemeClr val="bg1">
                    <a:alpha val="90000"/>
                  </a:schemeClr>
                </a:solidFill>
              </a:rPr>
              <a:t>WOLONTARIUSZ KTO TO TAKI??</a:t>
            </a:r>
            <a:endParaRPr lang="pl-PL" dirty="0">
              <a:solidFill>
                <a:schemeClr val="bg1">
                  <a:alpha val="90000"/>
                </a:schemeClr>
              </a:solidFill>
            </a:endParaRPr>
          </a:p>
        </p:txBody>
      </p:sp>
      <p:sp>
        <p:nvSpPr>
          <p:cNvPr id="3" name="Symbol zastępczy zawartości 2"/>
          <p:cNvSpPr>
            <a:spLocks noGrp="1"/>
          </p:cNvSpPr>
          <p:nvPr>
            <p:ph idx="1"/>
          </p:nvPr>
        </p:nvSpPr>
        <p:spPr/>
        <p:txBody>
          <a:bodyPr>
            <a:normAutofit lnSpcReduction="10000"/>
          </a:bodyPr>
          <a:lstStyle/>
          <a:p>
            <a:r>
              <a:rPr lang="pl-PL" b="1" dirty="0"/>
              <a:t>Wolontariat</a:t>
            </a:r>
            <a:r>
              <a:rPr lang="pl-PL" dirty="0"/>
              <a:t> </a:t>
            </a:r>
            <a:r>
              <a:rPr lang="pl-PL" dirty="0" smtClean="0"/>
              <a:t>to </a:t>
            </a:r>
            <a:r>
              <a:rPr lang="pl-PL" dirty="0"/>
              <a:t>dobrowolna, bezpłatna, świadoma praca na rzecz innych lub całego społeczeństwa, wykraczająca poza związki </a:t>
            </a:r>
            <a:r>
              <a:rPr lang="pl-PL" dirty="0" smtClean="0"/>
              <a:t>rodzinno-koleżeńsko-przyjacielskie.				</a:t>
            </a:r>
            <a:r>
              <a:rPr lang="pl-PL" b="1" dirty="0" smtClean="0"/>
              <a:t>Wolontariusz</a:t>
            </a:r>
            <a:r>
              <a:rPr lang="pl-PL" dirty="0" smtClean="0"/>
              <a:t> </a:t>
            </a:r>
            <a:r>
              <a:rPr lang="pl-PL" dirty="0"/>
              <a:t>to osoba pracująca na zasadzie wolontariatu. Innym określeniem jest </a:t>
            </a:r>
            <a:r>
              <a:rPr lang="pl-PL" dirty="0" smtClean="0"/>
              <a:t>ochotnik. </a:t>
            </a:r>
            <a:r>
              <a:rPr lang="pl-PL" dirty="0"/>
              <a:t>Według </a:t>
            </a:r>
            <a:r>
              <a:rPr lang="pl-PL" dirty="0" smtClean="0"/>
              <a:t>ustawy </a:t>
            </a:r>
            <a:r>
              <a:rPr lang="pl-PL" dirty="0"/>
              <a:t>o działalności pożytku publicznego i o wolontariacie wolontariuszem jest ten, kto dobrowolnie i świadomie oraz bez wynagrodzenia angażuje się w pracę na rzecz osób, organizacji pozarządowych, a także rozmaitych instytucji działających w różnych obszarach społecznych.</a:t>
            </a:r>
          </a:p>
          <a:p>
            <a:endParaRPr lang="pl-PL" dirty="0"/>
          </a:p>
          <a:p>
            <a:endParaRPr lang="pl-PL" dirty="0"/>
          </a:p>
        </p:txBody>
      </p:sp>
    </p:spTree>
    <p:extLst>
      <p:ext uri="{BB962C8B-B14F-4D97-AF65-F5344CB8AC3E}">
        <p14:creationId xmlns:p14="http://schemas.microsoft.com/office/powerpoint/2010/main" val="2216311480"/>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18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683085"/>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3074" name="Picture 2" descr="C:\Users\W7\Desktop\IMG_3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09203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ole tekstowe 3"/>
          <p:cNvSpPr txBox="1"/>
          <p:nvPr/>
        </p:nvSpPr>
        <p:spPr>
          <a:xfrm>
            <a:off x="3270381" y="6021288"/>
            <a:ext cx="3851920" cy="646331"/>
          </a:xfrm>
          <a:prstGeom prst="rect">
            <a:avLst/>
          </a:prstGeom>
          <a:noFill/>
        </p:spPr>
        <p:txBody>
          <a:bodyPr wrap="square" rtlCol="0">
            <a:spAutoFit/>
          </a:bodyPr>
          <a:lstStyle/>
          <a:p>
            <a:r>
              <a:rPr lang="pl-PL" dirty="0" smtClean="0">
                <a:solidFill>
                  <a:schemeClr val="bg1"/>
                </a:solidFill>
              </a:rPr>
              <a:t>A to kolejne ogłoszenie wywieszone na drzwiach szkoły</a:t>
            </a:r>
            <a:endParaRPr lang="pl-PL" dirty="0">
              <a:solidFill>
                <a:schemeClr val="bg1"/>
              </a:solidFill>
            </a:endParaRPr>
          </a:p>
        </p:txBody>
      </p:sp>
    </p:spTree>
    <p:extLst>
      <p:ext uri="{BB962C8B-B14F-4D97-AF65-F5344CB8AC3E}">
        <p14:creationId xmlns:p14="http://schemas.microsoft.com/office/powerpoint/2010/main" val="4253342068"/>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alpha val="90000"/>
                  </a:schemeClr>
                </a:solidFill>
              </a:rPr>
              <a:t>Pomoc osobom starszym</a:t>
            </a:r>
            <a:endParaRPr lang="pl-PL" dirty="0">
              <a:solidFill>
                <a:schemeClr val="bg1">
                  <a:alpha val="90000"/>
                </a:schemeClr>
              </a:solidFill>
            </a:endParaRPr>
          </a:p>
        </p:txBody>
      </p:sp>
      <p:pic>
        <p:nvPicPr>
          <p:cNvPr id="4099" name="Picture 3" descr="C:\Users\W7\AppData\Local\Microsoft\Windows\Temporary Internet Files\Content.IE5\G1S85XGF\MC90023322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019971"/>
            <a:ext cx="2293204" cy="2593456"/>
          </a:xfrm>
          <a:prstGeom prst="rect">
            <a:avLst/>
          </a:prstGeom>
          <a:noFill/>
          <a:extLst>
            <a:ext uri="{909E8E84-426E-40DD-AFC4-6F175D3DCCD1}">
              <a14:hiddenFill xmlns:a14="http://schemas.microsoft.com/office/drawing/2010/main">
                <a:solidFill>
                  <a:srgbClr val="FFFFFF"/>
                </a:solidFill>
              </a14:hiddenFill>
            </a:ext>
          </a:extLst>
        </p:spPr>
      </p:pic>
      <p:sp>
        <p:nvSpPr>
          <p:cNvPr id="3" name="Symbol zastępczy zawartości 2"/>
          <p:cNvSpPr>
            <a:spLocks noGrp="1"/>
          </p:cNvSpPr>
          <p:nvPr>
            <p:ph idx="1"/>
          </p:nvPr>
        </p:nvSpPr>
        <p:spPr>
          <a:xfrm>
            <a:off x="179512" y="1772816"/>
            <a:ext cx="7239000" cy="3960440"/>
          </a:xfrm>
        </p:spPr>
        <p:txBody>
          <a:bodyPr>
            <a:normAutofit/>
          </a:bodyPr>
          <a:lstStyle/>
          <a:p>
            <a:r>
              <a:rPr lang="pl-PL" dirty="0" smtClean="0"/>
              <a:t>W naszej miejscowości znajduje się duża liczba osób starszych, samotnych i schorowanych, którzy potrzebują pomocy, od materialnej, robienia zakupów po zwykłą rozmowę. Dlatego naszym kolejnym pomysłem na aktywność wolontariacką jest wspomaganie tychże osób.					Jak powszechnie wiadomo, im człowiek starszy, tym bardziej doświadczony. Wizyty u osób starszych wcale nie muszą być nudne. Babcie i dziadkowie mogą być naszymi przyjaciółmi, mogą opowiadać nam o wydarzeniach z czasów PRL lub II wojny światowej.</a:t>
            </a:r>
            <a:endParaRPr lang="pl-PL" dirty="0"/>
          </a:p>
        </p:txBody>
      </p:sp>
    </p:spTree>
    <p:extLst>
      <p:ext uri="{BB962C8B-B14F-4D97-AF65-F5344CB8AC3E}">
        <p14:creationId xmlns:p14="http://schemas.microsoft.com/office/powerpoint/2010/main" val="129258581"/>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5123" name="Picture 3" descr="C:\Users\W7\AppData\Local\Microsoft\Windows\Temporary Internet Files\Content.IE5\RFTU31ZM\MC90028563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92712"/>
            <a:ext cx="6840760" cy="613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232521"/>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6147" name="Picture 3" descr="C:\Users\W7\AppData\Local\Microsoft\Windows\Temporary Internet Files\Content.IE5\CP53QIWD\MC90032461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0648"/>
            <a:ext cx="7632848"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89557"/>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bg1">
                    <a:alpha val="90000"/>
                  </a:schemeClr>
                </a:solidFill>
              </a:rPr>
              <a:t>Zbieranie śmieci</a:t>
            </a:r>
            <a:endParaRPr lang="pl-PL" dirty="0">
              <a:solidFill>
                <a:schemeClr val="bg1">
                  <a:alpha val="90000"/>
                </a:schemeClr>
              </a:solidFill>
            </a:endParaRPr>
          </a:p>
        </p:txBody>
      </p:sp>
      <p:sp>
        <p:nvSpPr>
          <p:cNvPr id="3" name="Symbol zastępczy zawartości 2"/>
          <p:cNvSpPr>
            <a:spLocks noGrp="1"/>
          </p:cNvSpPr>
          <p:nvPr>
            <p:ph idx="1"/>
          </p:nvPr>
        </p:nvSpPr>
        <p:spPr/>
        <p:txBody>
          <a:bodyPr>
            <a:normAutofit lnSpcReduction="10000"/>
          </a:bodyPr>
          <a:lstStyle/>
          <a:p>
            <a:r>
              <a:rPr lang="pl-PL" dirty="0" smtClean="0"/>
              <a:t>Kamienica Królewska to piękna miejscowość, lecz jej krajobraz niszczą śmieci  wyrzucane przez nieodpowiedzialnych  obywateli , którzy chcą zaoszczędzić, niestety, kosztem skażenia środowiska.	Postępując tak nieodpowiedzialnie zatruwają samych siebie, a także innych, prowadząc do coraz większych zniszczeń ekologicznych. Dlatego też zbieranie śmieci znalazło się na naszej liście proponowanych działalności wolontariackich, bowiem również poświęcamy swój wolny czas i działamy na korzyść otaczającego nas świata. Oczyszczając, najbliższe otoczenie ze śmieci, możemy żyć zdrowiej i czyściej. Po prostu w  zgodzie z naturą.</a:t>
            </a:r>
            <a:endParaRPr lang="pl-PL" dirty="0"/>
          </a:p>
        </p:txBody>
      </p:sp>
    </p:spTree>
    <p:extLst>
      <p:ext uri="{BB962C8B-B14F-4D97-AF65-F5344CB8AC3E}">
        <p14:creationId xmlns:p14="http://schemas.microsoft.com/office/powerpoint/2010/main" val="3637649080"/>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p:txBody>
          <a:bodyPr/>
          <a:lstStyle/>
          <a:p>
            <a:endParaRPr lang="pl-PL" dirty="0"/>
          </a:p>
        </p:txBody>
      </p:sp>
      <p:pic>
        <p:nvPicPr>
          <p:cNvPr id="7170" name="Picture 2" descr="C:\Users\W7\AppData\Local\Microsoft\Windows\Temporary Internet Files\Content.IE5\CP53QIWD\MC90029798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4360"/>
            <a:ext cx="6336704" cy="648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164407"/>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8196" name="Picture 4" descr="C:\Users\W7\Desktop\4c519768bff2a_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1331640" y="260648"/>
            <a:ext cx="7128792" cy="369332"/>
          </a:xfrm>
          <a:prstGeom prst="rect">
            <a:avLst/>
          </a:prstGeom>
          <a:noFill/>
        </p:spPr>
        <p:txBody>
          <a:bodyPr wrap="square" rtlCol="0">
            <a:spAutoFit/>
          </a:bodyPr>
          <a:lstStyle/>
          <a:p>
            <a:r>
              <a:rPr lang="pl-PL" dirty="0" smtClean="0"/>
              <a:t>Skupisko śmieci w pobliskim lesie!</a:t>
            </a:r>
            <a:endParaRPr lang="pl-PL" dirty="0"/>
          </a:p>
        </p:txBody>
      </p:sp>
    </p:spTree>
    <p:extLst>
      <p:ext uri="{BB962C8B-B14F-4D97-AF65-F5344CB8AC3E}">
        <p14:creationId xmlns:p14="http://schemas.microsoft.com/office/powerpoint/2010/main" val="229000592"/>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1340768"/>
            <a:ext cx="7799294" cy="3384376"/>
          </a:xfrm>
        </p:spPr>
        <p:txBody>
          <a:bodyPr/>
          <a:lstStyle/>
          <a:p>
            <a:pPr algn="ctr"/>
            <a:r>
              <a:rPr lang="pl-PL" dirty="0" smtClean="0"/>
              <a:t>A teraz pora na quiz. Zapraszany  3 dwuosobowe zespoły.</a:t>
            </a:r>
            <a:br>
              <a:rPr lang="pl-PL" dirty="0" smtClean="0"/>
            </a:br>
            <a:r>
              <a:rPr lang="pl-PL" smtClean="0"/>
              <a:t>Nagrody czekają!!</a:t>
            </a:r>
            <a:endParaRPr lang="pl-PL" dirty="0"/>
          </a:p>
        </p:txBody>
      </p:sp>
    </p:spTree>
    <p:extLst>
      <p:ext uri="{BB962C8B-B14F-4D97-AF65-F5344CB8AC3E}">
        <p14:creationId xmlns:p14="http://schemas.microsoft.com/office/powerpoint/2010/main" val="3470813941"/>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2708920"/>
            <a:ext cx="7799294" cy="1461247"/>
          </a:xfrm>
        </p:spPr>
        <p:txBody>
          <a:bodyPr/>
          <a:lstStyle/>
          <a:p>
            <a:r>
              <a:rPr lang="pl-PL" sz="7200" dirty="0" smtClean="0">
                <a:solidFill>
                  <a:schemeClr val="bg1">
                    <a:alpha val="90000"/>
                  </a:schemeClr>
                </a:solidFill>
              </a:rPr>
              <a:t>CO WIEMY O WOLONTARIACIE</a:t>
            </a:r>
            <a:r>
              <a:rPr lang="pl-PL" sz="8000" dirty="0" smtClean="0">
                <a:solidFill>
                  <a:schemeClr val="bg1">
                    <a:alpha val="90000"/>
                  </a:schemeClr>
                </a:solidFill>
              </a:rPr>
              <a:t>??</a:t>
            </a:r>
            <a:endParaRPr lang="pl-PL" sz="8000" dirty="0">
              <a:solidFill>
                <a:schemeClr val="bg1">
                  <a:alpha val="90000"/>
                </a:schemeClr>
              </a:solidFill>
            </a:endParaRPr>
          </a:p>
        </p:txBody>
      </p:sp>
    </p:spTree>
    <p:extLst>
      <p:ext uri="{BB962C8B-B14F-4D97-AF65-F5344CB8AC3E}">
        <p14:creationId xmlns:p14="http://schemas.microsoft.com/office/powerpoint/2010/main" val="3047555385"/>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solidFill>
                <a:schemeClr val="bg1">
                  <a:alpha val="90000"/>
                </a:schemeClr>
              </a:solidFill>
            </a:endParaRPr>
          </a:p>
        </p:txBody>
      </p:sp>
      <p:pic>
        <p:nvPicPr>
          <p:cNvPr id="4" name="interne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9592" y="300743"/>
            <a:ext cx="6840760" cy="5657449"/>
          </a:xfrm>
        </p:spPr>
      </p:pic>
    </p:spTree>
    <p:extLst>
      <p:ext uri="{BB962C8B-B14F-4D97-AF65-F5344CB8AC3E}">
        <p14:creationId xmlns:p14="http://schemas.microsoft.com/office/powerpoint/2010/main" val="38364348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3573016"/>
            <a:ext cx="7799294" cy="1461247"/>
          </a:xfrm>
        </p:spPr>
        <p:txBody>
          <a:bodyPr/>
          <a:lstStyle/>
          <a:p>
            <a:r>
              <a:rPr lang="pl-PL" sz="7200" dirty="0" smtClean="0">
                <a:solidFill>
                  <a:schemeClr val="bg1">
                    <a:alpha val="90000"/>
                  </a:schemeClr>
                </a:solidFill>
              </a:rPr>
              <a:t>NASZE POMYSŁY NA AKTYWNOŚĆ WOLONTARIACKĄ</a:t>
            </a:r>
            <a:endParaRPr lang="pl-PL" sz="7200" dirty="0">
              <a:solidFill>
                <a:schemeClr val="bg1">
                  <a:alpha val="90000"/>
                </a:schemeClr>
              </a:solidFill>
            </a:endParaRPr>
          </a:p>
        </p:txBody>
      </p:sp>
      <p:sp>
        <p:nvSpPr>
          <p:cNvPr id="3" name="Symbol zastępczy zawartości 2"/>
          <p:cNvSpPr>
            <a:spLocks noGrp="1"/>
          </p:cNvSpPr>
          <p:nvPr>
            <p:ph idx="1"/>
          </p:nvPr>
        </p:nvSpPr>
        <p:spPr/>
        <p:txBody>
          <a:bodyPr/>
          <a:lstStyle/>
          <a:p>
            <a:endParaRPr lang="pl-PL" dirty="0"/>
          </a:p>
        </p:txBody>
      </p:sp>
    </p:spTree>
    <p:extLst>
      <p:ext uri="{BB962C8B-B14F-4D97-AF65-F5344CB8AC3E}">
        <p14:creationId xmlns:p14="http://schemas.microsoft.com/office/powerpoint/2010/main" val="3585242462"/>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7303"/>
            <a:ext cx="7799294" cy="1461247"/>
          </a:xfrm>
        </p:spPr>
        <p:txBody>
          <a:bodyPr/>
          <a:lstStyle/>
          <a:p>
            <a:r>
              <a:rPr lang="pl-PL" sz="6000" dirty="0" smtClean="0">
                <a:solidFill>
                  <a:schemeClr val="bg1">
                    <a:alpha val="90000"/>
                  </a:schemeClr>
                </a:solidFill>
              </a:rPr>
              <a:t>Wyjazdy do Szklanej</a:t>
            </a:r>
            <a:endParaRPr lang="pl-PL" sz="6000" dirty="0">
              <a:solidFill>
                <a:schemeClr val="bg1">
                  <a:alpha val="90000"/>
                </a:schemeClr>
              </a:solidFill>
            </a:endParaRPr>
          </a:p>
        </p:txBody>
      </p:sp>
      <p:sp>
        <p:nvSpPr>
          <p:cNvPr id="6" name="Symbol zastępczy zawartości 5"/>
          <p:cNvSpPr>
            <a:spLocks noGrp="1"/>
          </p:cNvSpPr>
          <p:nvPr>
            <p:ph idx="1"/>
          </p:nvPr>
        </p:nvSpPr>
        <p:spPr>
          <a:xfrm>
            <a:off x="611560" y="1628800"/>
            <a:ext cx="7239000" cy="3733800"/>
          </a:xfrm>
        </p:spPr>
        <p:txBody>
          <a:bodyPr>
            <a:noAutofit/>
          </a:bodyPr>
          <a:lstStyle/>
          <a:p>
            <a:r>
              <a:rPr lang="pl-PL" sz="2400" dirty="0" smtClean="0"/>
              <a:t>Wolontariusze z naszej szkoły już od początku roku szkolnego, w wolnych chwilach wyjeżdżają do ośrodka Rewalidacyjno-Wychowawczego w Szklanej.	Jest to jednak mała grupka osób. Chcielibyśmy aby było nas więcej. Wyjazdy do dzieci chorych i niepełnosprawnych to wielkie przeżycie. Widok uśmiechu na twarzach tych maluchów jest bezcenny. Wyjazdy są zorganizowane i naprawdę nic nie kosztują. Ta działalność przynosi bardzo wiele satysfakcji i uczucie samospełnienia, na dowód tego przedstawimy kilka fotografii:</a:t>
            </a:r>
          </a:p>
        </p:txBody>
      </p:sp>
    </p:spTree>
    <p:extLst>
      <p:ext uri="{BB962C8B-B14F-4D97-AF65-F5344CB8AC3E}">
        <p14:creationId xmlns:p14="http://schemas.microsoft.com/office/powerpoint/2010/main" val="900611775"/>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0"/>
          </a:xfrm>
        </p:spPr>
      </p:pic>
      <p:sp>
        <p:nvSpPr>
          <p:cNvPr id="3" name="pole tekstowe 2"/>
          <p:cNvSpPr txBox="1"/>
          <p:nvPr/>
        </p:nvSpPr>
        <p:spPr>
          <a:xfrm>
            <a:off x="611560" y="116632"/>
            <a:ext cx="7848872" cy="461665"/>
          </a:xfrm>
          <a:prstGeom prst="rect">
            <a:avLst/>
          </a:prstGeom>
          <a:noFill/>
        </p:spPr>
        <p:txBody>
          <a:bodyPr wrap="square" rtlCol="0">
            <a:spAutoFit/>
          </a:bodyPr>
          <a:lstStyle/>
          <a:p>
            <a:r>
              <a:rPr lang="pl-PL" sz="2400" dirty="0" smtClean="0"/>
              <a:t>Bal karnawałowy z niepełnosprawnymi dziećmi </a:t>
            </a:r>
            <a:r>
              <a:rPr lang="pl-PL" sz="2400" dirty="0" smtClean="0">
                <a:sym typeface="Wingdings" pitchFamily="2" charset="2"/>
              </a:rPr>
              <a:t></a:t>
            </a:r>
            <a:endParaRPr lang="pl-PL" sz="2400" dirty="0"/>
          </a:p>
        </p:txBody>
      </p:sp>
    </p:spTree>
    <p:extLst>
      <p:ext uri="{BB962C8B-B14F-4D97-AF65-F5344CB8AC3E}">
        <p14:creationId xmlns:p14="http://schemas.microsoft.com/office/powerpoint/2010/main" val="3298462795"/>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3" name="pole tekstowe 2"/>
          <p:cNvSpPr txBox="1"/>
          <p:nvPr/>
        </p:nvSpPr>
        <p:spPr>
          <a:xfrm>
            <a:off x="2123728" y="332656"/>
            <a:ext cx="4752528" cy="461665"/>
          </a:xfrm>
          <a:prstGeom prst="rect">
            <a:avLst/>
          </a:prstGeom>
          <a:noFill/>
        </p:spPr>
        <p:txBody>
          <a:bodyPr wrap="square" rtlCol="0">
            <a:spAutoFit/>
          </a:bodyPr>
          <a:lstStyle/>
          <a:p>
            <a:r>
              <a:rPr lang="pl-PL" sz="2400" dirty="0" smtClean="0"/>
              <a:t>Dalsze tańce na balu.</a:t>
            </a:r>
            <a:endParaRPr lang="pl-PL" sz="2400" dirty="0"/>
          </a:p>
        </p:txBody>
      </p:sp>
    </p:spTree>
    <p:extLst>
      <p:ext uri="{BB962C8B-B14F-4D97-AF65-F5344CB8AC3E}">
        <p14:creationId xmlns:p14="http://schemas.microsoft.com/office/powerpoint/2010/main" val="3365210263"/>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447458100"/>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Fresh">
  <a:themeElements>
    <a:clrScheme name="Fresh">
      <a:dk1>
        <a:sysClr val="windowText" lastClr="000000"/>
      </a:dk1>
      <a:lt1>
        <a:sysClr val="window" lastClr="FFFFFF"/>
      </a:lt1>
      <a:dk2>
        <a:srgbClr val="89C540"/>
      </a:dk2>
      <a:lt2>
        <a:srgbClr val="F0E5B6"/>
      </a:lt2>
      <a:accent1>
        <a:srgbClr val="3B4F18"/>
      </a:accent1>
      <a:accent2>
        <a:srgbClr val="CCC834"/>
      </a:accent2>
      <a:accent3>
        <a:srgbClr val="F49AE1"/>
      </a:accent3>
      <a:accent4>
        <a:srgbClr val="2AC9DE"/>
      </a:accent4>
      <a:accent5>
        <a:srgbClr val="927B74"/>
      </a:accent5>
      <a:accent6>
        <a:srgbClr val="769F11"/>
      </a:accent6>
      <a:hlink>
        <a:srgbClr val="0A6A21"/>
      </a:hlink>
      <a:folHlink>
        <a:srgbClr val="406EA5"/>
      </a:folHlink>
    </a:clrScheme>
    <a:fontScheme name="Fresh">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resh">
      <a:fillStyleLst>
        <a:solidFill>
          <a:schemeClr val="phClr"/>
        </a:solidFill>
        <a:solidFill>
          <a:schemeClr val="phClr">
            <a:tint val="70000"/>
            <a:satMod val="115000"/>
          </a:schemeClr>
        </a:solidFill>
        <a:solidFill>
          <a:schemeClr val="phClr">
            <a:shade val="80000"/>
            <a:satMod val="115000"/>
          </a:schemeClr>
        </a:solidFill>
      </a:fillStyleLst>
      <a:lnStyleLst>
        <a:ln w="25400" cap="flat" cmpd="sng" algn="ctr">
          <a:solidFill>
            <a:schemeClr val="phClr">
              <a:shade val="95000"/>
              <a:satMod val="105000"/>
            </a:schemeClr>
          </a:solidFill>
          <a:prstDash val="solid"/>
          <a:miter/>
        </a:ln>
        <a:ln w="50800" cap="flat" cmpd="sng" algn="ctr">
          <a:solidFill>
            <a:schemeClr val="phClr"/>
          </a:solidFill>
          <a:prstDash val="solid"/>
          <a:miter/>
        </a:ln>
        <a:ln w="76200" cap="flat" cmpd="thickThin" algn="ctr">
          <a:solidFill>
            <a:schemeClr val="phClr">
              <a:alpha val="80000"/>
            </a:schemeClr>
          </a:solidFill>
          <a:prstDash val="solid"/>
          <a:miter/>
        </a:ln>
      </a:lnStyleLst>
      <a:effectStyleLst>
        <a:effectStyle>
          <a:effectLst/>
        </a:effectStyle>
        <a:effectStyle>
          <a:effectLst>
            <a:outerShdw blurRad="63500" sx="101000" sy="101000" rotWithShape="0">
              <a:srgbClr val="FFFFFF">
                <a:alpha val="50000"/>
              </a:srgbClr>
            </a:outerShdw>
          </a:effectLst>
        </a:effectStyle>
        <a:effectStyle>
          <a:effectLst>
            <a:innerShdw blurRad="101600">
              <a:srgbClr val="FFFFFF">
                <a:alpha val="75000"/>
              </a:srgbClr>
            </a:innerShdw>
            <a:outerShdw blurRad="63500" sx="101000" sy="101000" rotWithShape="0">
              <a:srgbClr val="FFFFFF">
                <a:alpha val="50000"/>
              </a:srgbClr>
            </a:outerShdw>
            <a:reflection blurRad="12700" stA="30000" endPos="35000" dist="38100" dir="5400000" sy="-100000" rotWithShape="0"/>
          </a:effectLst>
          <a:scene3d>
            <a:camera prst="orthographicFront">
              <a:rot lat="0" lon="0" rev="0"/>
            </a:camera>
            <a:lightRig rig="balanced" dir="t">
              <a:rot lat="0" lon="0" rev="30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TC010274803[[fn=Motyw Świeży]]</Template>
  <TotalTime>374</TotalTime>
  <Words>255</Words>
  <Application>Microsoft Office PowerPoint</Application>
  <PresentationFormat>Pokaz na ekranie (4:3)</PresentationFormat>
  <Paragraphs>25</Paragraphs>
  <Slides>28</Slides>
  <Notes>0</Notes>
  <HiddenSlides>0</HiddenSlides>
  <MMClips>1</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Fresh</vt:lpstr>
      <vt:lpstr>Monika i Bartek prezentują:</vt:lpstr>
      <vt:lpstr>WOLONTARIUSZ KTO TO TAKI??</vt:lpstr>
      <vt:lpstr>CO WIEMY O WOLONTARIACIE??</vt:lpstr>
      <vt:lpstr>Prezentacja programu PowerPoint</vt:lpstr>
      <vt:lpstr>NASZE POMYSŁY NA AKTYWNOŚĆ WOLONTARIACKĄ</vt:lpstr>
      <vt:lpstr>Wyjazdy do Szklanej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Rozkręcenie akcji „NAKRĘTKA” </vt:lpstr>
      <vt:lpstr>Prezentacja programu PowerPoint</vt:lpstr>
      <vt:lpstr>Prezentacja programu PowerPoint</vt:lpstr>
      <vt:lpstr>Prezentacja programu PowerPoint</vt:lpstr>
      <vt:lpstr>Przekaż 1% swojego podatku</vt:lpstr>
      <vt:lpstr>Prezentacja programu PowerPoint</vt:lpstr>
      <vt:lpstr>Prezentacja programu PowerPoint</vt:lpstr>
      <vt:lpstr>Prezentacja programu PowerPoint</vt:lpstr>
      <vt:lpstr>Prezentacja programu PowerPoint</vt:lpstr>
      <vt:lpstr>Pomoc osobom starszym</vt:lpstr>
      <vt:lpstr>Prezentacja programu PowerPoint</vt:lpstr>
      <vt:lpstr>Prezentacja programu PowerPoint</vt:lpstr>
      <vt:lpstr>Zbieranie śmieci</vt:lpstr>
      <vt:lpstr>Prezentacja programu PowerPoint</vt:lpstr>
      <vt:lpstr>Prezentacja programu PowerPoint</vt:lpstr>
      <vt:lpstr>A teraz pora na quiz. Zapraszany  3 dwuosobowe zespoły. Nagrody czekają!!</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MONIKA I bartek prez</dc:title>
  <dc:creator>W7</dc:creator>
  <cp:lastModifiedBy>W7</cp:lastModifiedBy>
  <cp:revision>27</cp:revision>
  <dcterms:created xsi:type="dcterms:W3CDTF">2011-03-25T16:30:23Z</dcterms:created>
  <dcterms:modified xsi:type="dcterms:W3CDTF">2011-03-28T18:18:57Z</dcterms:modified>
</cp:coreProperties>
</file>